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3"/>
  </p:notesMasterIdLst>
  <p:handoutMasterIdLst>
    <p:handoutMasterId r:id="rId24"/>
  </p:handoutMasterIdLst>
  <p:sldIdLst>
    <p:sldId id="657" r:id="rId5"/>
    <p:sldId id="388" r:id="rId6"/>
    <p:sldId id="658" r:id="rId7"/>
    <p:sldId id="659" r:id="rId8"/>
    <p:sldId id="674" r:id="rId9"/>
    <p:sldId id="675" r:id="rId10"/>
    <p:sldId id="724" r:id="rId11"/>
    <p:sldId id="708" r:id="rId12"/>
    <p:sldId id="709" r:id="rId13"/>
    <p:sldId id="711" r:id="rId14"/>
    <p:sldId id="712" r:id="rId15"/>
    <p:sldId id="725" r:id="rId16"/>
    <p:sldId id="726" r:id="rId17"/>
    <p:sldId id="715" r:id="rId18"/>
    <p:sldId id="713" r:id="rId19"/>
    <p:sldId id="723" r:id="rId20"/>
    <p:sldId id="727" r:id="rId21"/>
    <p:sldId id="72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57"/>
            <p14:sldId id="388"/>
            <p14:sldId id="658"/>
            <p14:sldId id="659"/>
            <p14:sldId id="674"/>
            <p14:sldId id="675"/>
            <p14:sldId id="724"/>
            <p14:sldId id="708"/>
            <p14:sldId id="709"/>
            <p14:sldId id="711"/>
            <p14:sldId id="712"/>
            <p14:sldId id="725"/>
            <p14:sldId id="726"/>
            <p14:sldId id="715"/>
            <p14:sldId id="713"/>
            <p14:sldId id="723"/>
            <p14:sldId id="727"/>
            <p14:sldId id="7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E57676-6EA8-473D-A00C-AD634AB1D260}" v="70" dt="2024-10-10T13:37:25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outlineViewPr>
    <p:cViewPr>
      <p:scale>
        <a:sx n="33" d="100"/>
        <a:sy n="33" d="100"/>
      </p:scale>
      <p:origin x="0" y="-1139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83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1CAA62D3-70E1-427A-8BF1-079C3C7D4D73}"/>
    <pc:docChg chg="undo custSel addSld delSld modSld delSection modSection">
      <pc:chgData name="Yoel Kortick" userId="167978f5-7f40-4909-85d5-d4149554ad4e" providerId="ADAL" clId="{1CAA62D3-70E1-427A-8BF1-079C3C7D4D73}" dt="2024-09-29T08:01:40.111" v="3872" actId="11529"/>
      <pc:docMkLst>
        <pc:docMk/>
      </pc:docMkLst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0" sldId="314"/>
        </pc:sldMkLst>
      </pc:sldChg>
      <pc:sldChg chg="modSp mod">
        <pc:chgData name="Yoel Kortick" userId="167978f5-7f40-4909-85d5-d4149554ad4e" providerId="ADAL" clId="{1CAA62D3-70E1-427A-8BF1-079C3C7D4D73}" dt="2024-09-29T07:06:01.937" v="2736" actId="313"/>
        <pc:sldMkLst>
          <pc:docMk/>
          <pc:sldMk cId="815051809" sldId="388"/>
        </pc:sldMkLst>
        <pc:spChg chg="mod">
          <ac:chgData name="Yoel Kortick" userId="167978f5-7f40-4909-85d5-d4149554ad4e" providerId="ADAL" clId="{1CAA62D3-70E1-427A-8BF1-079C3C7D4D73}" dt="2024-09-29T07:06:01.937" v="2736" actId="313"/>
          <ac:spMkLst>
            <pc:docMk/>
            <pc:sldMk cId="815051809" sldId="388"/>
            <ac:spMk id="67" creationId="{78984C7A-5008-28E6-5702-28CAB7215194}"/>
          </ac:spMkLst>
        </pc:spChg>
      </pc:sldChg>
      <pc:sldChg chg="addSp delSp modSp mod">
        <pc:chgData name="Yoel Kortick" userId="167978f5-7f40-4909-85d5-d4149554ad4e" providerId="ADAL" clId="{1CAA62D3-70E1-427A-8BF1-079C3C7D4D73}" dt="2024-09-29T07:14:50.544" v="3066" actId="255"/>
        <pc:sldMkLst>
          <pc:docMk/>
          <pc:sldMk cId="1745681045" sldId="397"/>
        </pc:sldMkLst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3" creationId="{430F436E-BB9B-2098-8598-B5A1EE22E3A5}"/>
          </ac:spMkLst>
        </pc:spChg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4" creationId="{91D43548-0061-A1B3-DF29-46C078594EA2}"/>
          </ac:spMkLst>
        </pc:spChg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5" creationId="{E10BEA7F-F371-3F96-49F5-731A47EBBF32}"/>
          </ac:spMkLst>
        </pc:spChg>
        <pc:spChg chg="add mod">
          <ac:chgData name="Yoel Kortick" userId="167978f5-7f40-4909-85d5-d4149554ad4e" providerId="ADAL" clId="{1CAA62D3-70E1-427A-8BF1-079C3C7D4D73}" dt="2024-09-29T06:12:05.357" v="85" actId="108"/>
          <ac:spMkLst>
            <pc:docMk/>
            <pc:sldMk cId="1745681045" sldId="397"/>
            <ac:spMk id="6" creationId="{43F8AE94-813B-6666-A493-7787FA30ACB4}"/>
          </ac:spMkLst>
        </pc:spChg>
        <pc:spChg chg="add mod">
          <ac:chgData name="Yoel Kortick" userId="167978f5-7f40-4909-85d5-d4149554ad4e" providerId="ADAL" clId="{1CAA62D3-70E1-427A-8BF1-079C3C7D4D73}" dt="2024-09-29T06:13:08.908" v="98" actId="14100"/>
          <ac:spMkLst>
            <pc:docMk/>
            <pc:sldMk cId="1745681045" sldId="397"/>
            <ac:spMk id="7" creationId="{8051FA2D-5472-ACE6-898A-452569C16F99}"/>
          </ac:spMkLst>
        </pc:spChg>
        <pc:spChg chg="add mod">
          <ac:chgData name="Yoel Kortick" userId="167978f5-7f40-4909-85d5-d4149554ad4e" providerId="ADAL" clId="{1CAA62D3-70E1-427A-8BF1-079C3C7D4D73}" dt="2024-09-29T07:14:50.544" v="3066" actId="255"/>
          <ac:spMkLst>
            <pc:docMk/>
            <pc:sldMk cId="1745681045" sldId="397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6:13:35.822" v="125" actId="20577"/>
          <ac:spMkLst>
            <pc:docMk/>
            <pc:sldMk cId="1745681045" sldId="397"/>
            <ac:spMk id="10" creationId="{4C5297D4-1A90-BA7E-1EA2-3486955EA032}"/>
          </ac:spMkLst>
        </pc:spChg>
        <pc:spChg chg="add del mod">
          <ac:chgData name="Yoel Kortick" userId="167978f5-7f40-4909-85d5-d4149554ad4e" providerId="ADAL" clId="{1CAA62D3-70E1-427A-8BF1-079C3C7D4D73}" dt="2024-09-29T06:13:13.249" v="99" actId="478"/>
          <ac:spMkLst>
            <pc:docMk/>
            <pc:sldMk cId="1745681045" sldId="397"/>
            <ac:spMk id="11" creationId="{1ACE3884-5DD3-4F86-13C6-FF34F1D35C8C}"/>
          </ac:spMkLst>
        </pc:spChg>
        <pc:spChg chg="add del mod">
          <ac:chgData name="Yoel Kortick" userId="167978f5-7f40-4909-85d5-d4149554ad4e" providerId="ADAL" clId="{1CAA62D3-70E1-427A-8BF1-079C3C7D4D73}" dt="2024-09-29T06:13:16.429" v="100" actId="478"/>
          <ac:spMkLst>
            <pc:docMk/>
            <pc:sldMk cId="1745681045" sldId="397"/>
            <ac:spMk id="13" creationId="{94CED47F-0357-316A-FDAD-85B922E5B755}"/>
          </ac:spMkLst>
        </pc:spChg>
        <pc:picChg chg="add del mod ord">
          <ac:chgData name="Yoel Kortick" userId="167978f5-7f40-4909-85d5-d4149554ad4e" providerId="ADAL" clId="{1CAA62D3-70E1-427A-8BF1-079C3C7D4D73}" dt="2024-09-29T06:11:09.262" v="78" actId="34307"/>
          <ac:picMkLst>
            <pc:docMk/>
            <pc:sldMk cId="1745681045" sldId="397"/>
            <ac:picMk id="2" creationId="{72023127-80F1-6482-8759-7A4F16860E82}"/>
          </ac:picMkLst>
        </pc:picChg>
      </pc:sldChg>
      <pc:sldChg chg="delSp modSp mod">
        <pc:chgData name="Yoel Kortick" userId="167978f5-7f40-4909-85d5-d4149554ad4e" providerId="ADAL" clId="{1CAA62D3-70E1-427A-8BF1-079C3C7D4D73}" dt="2024-09-29T06:10:27.757" v="74" actId="478"/>
        <pc:sldMkLst>
          <pc:docMk/>
          <pc:sldMk cId="2554479115" sldId="398"/>
        </pc:sldMkLst>
        <pc:spChg chg="mod">
          <ac:chgData name="Yoel Kortick" userId="167978f5-7f40-4909-85d5-d4149554ad4e" providerId="ADAL" clId="{1CAA62D3-70E1-427A-8BF1-079C3C7D4D73}" dt="2024-09-29T06:10:24.782" v="73" actId="20577"/>
          <ac:spMkLst>
            <pc:docMk/>
            <pc:sldMk cId="2554479115" sldId="398"/>
            <ac:spMk id="16" creationId="{23C732E4-9340-8242-F658-2E8AD491C273}"/>
          </ac:spMkLst>
        </pc:spChg>
        <pc:spChg chg="del">
          <ac:chgData name="Yoel Kortick" userId="167978f5-7f40-4909-85d5-d4149554ad4e" providerId="ADAL" clId="{1CAA62D3-70E1-427A-8BF1-079C3C7D4D73}" dt="2024-09-29T06:10:27.757" v="74" actId="478"/>
          <ac:spMkLst>
            <pc:docMk/>
            <pc:sldMk cId="2554479115" sldId="398"/>
            <ac:spMk id="17" creationId="{89504C0D-0860-29F6-713A-A7C4692A6CBC}"/>
          </ac:spMkLst>
        </pc:spChg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330207068" sldId="459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747381953" sldId="46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473422156" sldId="535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016499525" sldId="536"/>
        </pc:sldMkLst>
      </pc:sldChg>
      <pc:sldChg chg="add del">
        <pc:chgData name="Yoel Kortick" userId="167978f5-7f40-4909-85d5-d4149554ad4e" providerId="ADAL" clId="{1CAA62D3-70E1-427A-8BF1-079C3C7D4D73}" dt="2024-09-29T06:14:01.811" v="147" actId="47"/>
        <pc:sldMkLst>
          <pc:docMk/>
          <pc:sldMk cId="4272923812" sldId="566"/>
        </pc:sldMkLst>
      </pc:sldChg>
      <pc:sldChg chg="del">
        <pc:chgData name="Yoel Kortick" userId="167978f5-7f40-4909-85d5-d4149554ad4e" providerId="ADAL" clId="{1CAA62D3-70E1-427A-8BF1-079C3C7D4D73}" dt="2024-09-29T06:14:13.811" v="149" actId="47"/>
        <pc:sldMkLst>
          <pc:docMk/>
          <pc:sldMk cId="3813871018" sldId="616"/>
        </pc:sldMkLst>
      </pc:sldChg>
      <pc:sldChg chg="del">
        <pc:chgData name="Yoel Kortick" userId="167978f5-7f40-4909-85d5-d4149554ad4e" providerId="ADAL" clId="{1CAA62D3-70E1-427A-8BF1-079C3C7D4D73}" dt="2024-09-29T06:08:30.128" v="51" actId="47"/>
        <pc:sldMkLst>
          <pc:docMk/>
          <pc:sldMk cId="3356827454" sldId="641"/>
        </pc:sldMkLst>
      </pc:sldChg>
      <pc:sldChg chg="modSp del mod">
        <pc:chgData name="Yoel Kortick" userId="167978f5-7f40-4909-85d5-d4149554ad4e" providerId="ADAL" clId="{1CAA62D3-70E1-427A-8BF1-079C3C7D4D73}" dt="2024-09-29T06:09:11.881" v="59" actId="47"/>
        <pc:sldMkLst>
          <pc:docMk/>
          <pc:sldMk cId="2594056538" sldId="647"/>
        </pc:sldMkLst>
        <pc:spChg chg="mod">
          <ac:chgData name="Yoel Kortick" userId="167978f5-7f40-4909-85d5-d4149554ad4e" providerId="ADAL" clId="{1CAA62D3-70E1-427A-8BF1-079C3C7D4D73}" dt="2024-09-29T06:07:30.326" v="3" actId="21"/>
          <ac:spMkLst>
            <pc:docMk/>
            <pc:sldMk cId="2594056538" sldId="647"/>
            <ac:spMk id="21" creationId="{4B557451-4271-4B3E-23ED-1E236F2D7796}"/>
          </ac:spMkLst>
        </pc:spChg>
        <pc:spChg chg="mod">
          <ac:chgData name="Yoel Kortick" userId="167978f5-7f40-4909-85d5-d4149554ad4e" providerId="ADAL" clId="{1CAA62D3-70E1-427A-8BF1-079C3C7D4D73}" dt="2024-09-29T06:07:34.578" v="4"/>
          <ac:spMkLst>
            <pc:docMk/>
            <pc:sldMk cId="2594056538" sldId="647"/>
            <ac:spMk id="22" creationId="{9B5F582B-23AB-6B01-E863-A0F17C002003}"/>
          </ac:spMkLst>
        </pc:spChg>
        <pc:spChg chg="mod">
          <ac:chgData name="Yoel Kortick" userId="167978f5-7f40-4909-85d5-d4149554ad4e" providerId="ADAL" clId="{1CAA62D3-70E1-427A-8BF1-079C3C7D4D73}" dt="2024-09-29T06:08:05.637" v="49" actId="20577"/>
          <ac:spMkLst>
            <pc:docMk/>
            <pc:sldMk cId="2594056538" sldId="647"/>
            <ac:spMk id="23" creationId="{4A320969-5F7F-9C87-B26F-D76042B0E452}"/>
          </ac:spMkLst>
        </pc:spChg>
      </pc:sldChg>
      <pc:sldChg chg="del">
        <pc:chgData name="Yoel Kortick" userId="167978f5-7f40-4909-85d5-d4149554ad4e" providerId="ADAL" clId="{1CAA62D3-70E1-427A-8BF1-079C3C7D4D73}" dt="2024-09-29T06:08:28.855" v="50" actId="47"/>
        <pc:sldMkLst>
          <pc:docMk/>
          <pc:sldMk cId="63888825" sldId="649"/>
        </pc:sldMkLst>
      </pc:sldChg>
      <pc:sldChg chg="addSp delSp modSp mod">
        <pc:chgData name="Yoel Kortick" userId="167978f5-7f40-4909-85d5-d4149554ad4e" providerId="ADAL" clId="{1CAA62D3-70E1-427A-8BF1-079C3C7D4D73}" dt="2024-09-29T08:01:14.830" v="3871" actId="6549"/>
        <pc:sldMkLst>
          <pc:docMk/>
          <pc:sldMk cId="1637256743" sldId="657"/>
        </pc:sldMkLst>
        <pc:spChg chg="add del mod">
          <ac:chgData name="Yoel Kortick" userId="167978f5-7f40-4909-85d5-d4149554ad4e" providerId="ADAL" clId="{1CAA62D3-70E1-427A-8BF1-079C3C7D4D73}" dt="2024-09-29T06:08:48.438" v="53" actId="478"/>
          <ac:spMkLst>
            <pc:docMk/>
            <pc:sldMk cId="1637256743" sldId="657"/>
            <ac:spMk id="3" creationId="{021A8C3B-6257-3118-796C-CD6DD02DD9DF}"/>
          </ac:spMkLst>
        </pc:spChg>
        <pc:spChg chg="add mod">
          <ac:chgData name="Yoel Kortick" userId="167978f5-7f40-4909-85d5-d4149554ad4e" providerId="ADAL" clId="{1CAA62D3-70E1-427A-8BF1-079C3C7D4D73}" dt="2024-09-29T06:08:54.842" v="57"/>
          <ac:spMkLst>
            <pc:docMk/>
            <pc:sldMk cId="1637256743" sldId="657"/>
            <ac:spMk id="4" creationId="{94DE92BE-82BD-7F2B-6D76-1E8CE1149996}"/>
          </ac:spMkLst>
        </pc:spChg>
        <pc:spChg chg="add mod">
          <ac:chgData name="Yoel Kortick" userId="167978f5-7f40-4909-85d5-d4149554ad4e" providerId="ADAL" clId="{1CAA62D3-70E1-427A-8BF1-079C3C7D4D73}" dt="2024-09-29T08:01:14.830" v="3871" actId="6549"/>
          <ac:spMkLst>
            <pc:docMk/>
            <pc:sldMk cId="1637256743" sldId="657"/>
            <ac:spMk id="5" creationId="{7A8DB1AE-A531-206E-6C9A-388E77775F50}"/>
          </ac:spMkLst>
        </pc:spChg>
        <pc:spChg chg="add mod">
          <ac:chgData name="Yoel Kortick" userId="167978f5-7f40-4909-85d5-d4149554ad4e" providerId="ADAL" clId="{1CAA62D3-70E1-427A-8BF1-079C3C7D4D73}" dt="2024-09-29T07:11:14.879" v="2911" actId="6549"/>
          <ac:spMkLst>
            <pc:docMk/>
            <pc:sldMk cId="1637256743" sldId="657"/>
            <ac:spMk id="6" creationId="{0FB55E60-5030-C6D2-2FEE-1A85004C6771}"/>
          </ac:spMkLst>
        </pc:spChg>
        <pc:spChg chg="add mod">
          <ac:chgData name="Yoel Kortick" userId="167978f5-7f40-4909-85d5-d4149554ad4e" providerId="ADAL" clId="{1CAA62D3-70E1-427A-8BF1-079C3C7D4D73}" dt="2024-09-29T06:08:54.842" v="57"/>
          <ac:spMkLst>
            <pc:docMk/>
            <pc:sldMk cId="1637256743" sldId="657"/>
            <ac:spMk id="7" creationId="{98CFE9E9-3E3F-59B5-47FA-8B09FA89FBAD}"/>
          </ac:spMkLst>
        </pc:spChg>
        <pc:spChg chg="del">
          <ac:chgData name="Yoel Kortick" userId="167978f5-7f40-4909-85d5-d4149554ad4e" providerId="ADAL" clId="{1CAA62D3-70E1-427A-8BF1-079C3C7D4D73}" dt="2024-09-29T06:08:52.997" v="56" actId="478"/>
          <ac:spMkLst>
            <pc:docMk/>
            <pc:sldMk cId="1637256743" sldId="657"/>
            <ac:spMk id="14" creationId="{00BD6368-6F62-3961-6F53-D7359FDF1E2C}"/>
          </ac:spMkLst>
        </pc:spChg>
        <pc:spChg chg="del">
          <ac:chgData name="Yoel Kortick" userId="167978f5-7f40-4909-85d5-d4149554ad4e" providerId="ADAL" clId="{1CAA62D3-70E1-427A-8BF1-079C3C7D4D73}" dt="2024-09-29T06:08:47.054" v="52" actId="478"/>
          <ac:spMkLst>
            <pc:docMk/>
            <pc:sldMk cId="1637256743" sldId="657"/>
            <ac:spMk id="15" creationId="{0D54D6A3-FE29-69E2-E1E8-B43FB890AFF6}"/>
          </ac:spMkLst>
        </pc:spChg>
        <pc:spChg chg="del">
          <ac:chgData name="Yoel Kortick" userId="167978f5-7f40-4909-85d5-d4149554ad4e" providerId="ADAL" clId="{1CAA62D3-70E1-427A-8BF1-079C3C7D4D73}" dt="2024-09-29T06:08:49.685" v="54" actId="478"/>
          <ac:spMkLst>
            <pc:docMk/>
            <pc:sldMk cId="1637256743" sldId="657"/>
            <ac:spMk id="16" creationId="{D0CA0910-4360-FF9A-D0C6-C2023087CB03}"/>
          </ac:spMkLst>
        </pc:spChg>
        <pc:spChg chg="del">
          <ac:chgData name="Yoel Kortick" userId="167978f5-7f40-4909-85d5-d4149554ad4e" providerId="ADAL" clId="{1CAA62D3-70E1-427A-8BF1-079C3C7D4D73}" dt="2024-09-29T06:08:51.093" v="55" actId="478"/>
          <ac:spMkLst>
            <pc:docMk/>
            <pc:sldMk cId="1637256743" sldId="657"/>
            <ac:spMk id="17" creationId="{FDC9DF66-F8BE-AF3A-211B-EF64CAA732FB}"/>
          </ac:spMkLst>
        </pc:spChg>
      </pc:sldChg>
      <pc:sldChg chg="modSp add mod setBg">
        <pc:chgData name="Yoel Kortick" userId="167978f5-7f40-4909-85d5-d4149554ad4e" providerId="ADAL" clId="{1CAA62D3-70E1-427A-8BF1-079C3C7D4D73}" dt="2024-09-29T06:18:06.392" v="610" actId="6549"/>
        <pc:sldMkLst>
          <pc:docMk/>
          <pc:sldMk cId="430718176" sldId="658"/>
        </pc:sldMkLst>
        <pc:spChg chg="mod">
          <ac:chgData name="Yoel Kortick" userId="167978f5-7f40-4909-85d5-d4149554ad4e" providerId="ADAL" clId="{1CAA62D3-70E1-427A-8BF1-079C3C7D4D73}" dt="2024-09-29T06:18:06.392" v="610" actId="6549"/>
          <ac:spMkLst>
            <pc:docMk/>
            <pc:sldMk cId="430718176" sldId="658"/>
            <ac:spMk id="16" creationId="{23C732E4-9340-8242-F658-2E8AD491C273}"/>
          </ac:spMkLst>
        </pc:spChg>
      </pc:sldChg>
      <pc:sldChg chg="addSp modSp add mod setBg">
        <pc:chgData name="Yoel Kortick" userId="167978f5-7f40-4909-85d5-d4149554ad4e" providerId="ADAL" clId="{1CAA62D3-70E1-427A-8BF1-079C3C7D4D73}" dt="2024-09-29T06:21:17.566" v="700" actId="14100"/>
        <pc:sldMkLst>
          <pc:docMk/>
          <pc:sldMk cId="2361624102" sldId="659"/>
        </pc:sldMkLst>
        <pc:spChg chg="add mod">
          <ac:chgData name="Yoel Kortick" userId="167978f5-7f40-4909-85d5-d4149554ad4e" providerId="ADAL" clId="{1CAA62D3-70E1-427A-8BF1-079C3C7D4D73}" dt="2024-09-29T06:21:09.792" v="698"/>
          <ac:spMkLst>
            <pc:docMk/>
            <pc:sldMk cId="2361624102" sldId="659"/>
            <ac:spMk id="4" creationId="{640356D4-9EC2-30BB-EE8D-34C061882994}"/>
          </ac:spMkLst>
        </pc:spChg>
        <pc:spChg chg="add mod">
          <ac:chgData name="Yoel Kortick" userId="167978f5-7f40-4909-85d5-d4149554ad4e" providerId="ADAL" clId="{1CAA62D3-70E1-427A-8BF1-079C3C7D4D73}" dt="2024-09-29T06:21:17.566" v="700" actId="14100"/>
          <ac:spMkLst>
            <pc:docMk/>
            <pc:sldMk cId="2361624102" sldId="659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20:13.851" v="688" actId="6549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6:18:22.434" v="618" actId="20577"/>
          <ac:spMkLst>
            <pc:docMk/>
            <pc:sldMk cId="2361624102" sldId="659"/>
            <ac:spMk id="10" creationId="{4C5297D4-1A90-BA7E-1EA2-3486955EA032}"/>
          </ac:spMkLst>
        </pc:spChg>
        <pc:picChg chg="add mod">
          <ac:chgData name="Yoel Kortick" userId="167978f5-7f40-4909-85d5-d4149554ad4e" providerId="ADAL" clId="{1CAA62D3-70E1-427A-8BF1-079C3C7D4D73}" dt="2024-09-29T06:20:20.238" v="689" actId="208"/>
          <ac:picMkLst>
            <pc:docMk/>
            <pc:sldMk cId="2361624102" sldId="659"/>
            <ac:picMk id="3" creationId="{43E02D29-D998-CFA8-B428-AB8FA228BF2D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06:44.402" v="2741" actId="20577"/>
        <pc:sldMkLst>
          <pc:docMk/>
          <pc:sldMk cId="2713070438" sldId="660"/>
        </pc:sldMkLst>
        <pc:spChg chg="mod">
          <ac:chgData name="Yoel Kortick" userId="167978f5-7f40-4909-85d5-d4149554ad4e" providerId="ADAL" clId="{1CAA62D3-70E1-427A-8BF1-079C3C7D4D73}" dt="2024-09-29T06:27:36.581" v="960" actId="1076"/>
          <ac:spMkLst>
            <pc:docMk/>
            <pc:sldMk cId="2713070438" sldId="660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6:27:50.937" v="962" actId="1076"/>
          <ac:spMkLst>
            <pc:docMk/>
            <pc:sldMk cId="2713070438" sldId="660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06:44.402" v="2741" actId="20577"/>
          <ac:spMkLst>
            <pc:docMk/>
            <pc:sldMk cId="2713070438" sldId="660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27:39.533" v="961" actId="1076"/>
          <ac:spMkLst>
            <pc:docMk/>
            <pc:sldMk cId="2713070438" sldId="660"/>
            <ac:spMk id="11" creationId="{23A926F9-CA64-5CAA-9A04-3909949D8390}"/>
          </ac:spMkLst>
        </pc:spChg>
        <pc:picChg chg="del">
          <ac:chgData name="Yoel Kortick" userId="167978f5-7f40-4909-85d5-d4149554ad4e" providerId="ADAL" clId="{1CAA62D3-70E1-427A-8BF1-079C3C7D4D73}" dt="2024-09-29T06:22:24.806" v="723" actId="478"/>
          <ac:picMkLst>
            <pc:docMk/>
            <pc:sldMk cId="2713070438" sldId="660"/>
            <ac:picMk id="3" creationId="{43E02D29-D998-CFA8-B428-AB8FA228BF2D}"/>
          </ac:picMkLst>
        </pc:picChg>
        <pc:picChg chg="add del ord">
          <ac:chgData name="Yoel Kortick" userId="167978f5-7f40-4909-85d5-d4149554ad4e" providerId="ADAL" clId="{1CAA62D3-70E1-427A-8BF1-079C3C7D4D73}" dt="2024-09-29T06:26:52.638" v="954" actId="478"/>
          <ac:picMkLst>
            <pc:docMk/>
            <pc:sldMk cId="2713070438" sldId="660"/>
            <ac:picMk id="6" creationId="{09E52DBE-6BB0-4280-755F-43DFCC9B4EF8}"/>
          </ac:picMkLst>
        </pc:picChg>
        <pc:picChg chg="add del">
          <ac:chgData name="Yoel Kortick" userId="167978f5-7f40-4909-85d5-d4149554ad4e" providerId="ADAL" clId="{1CAA62D3-70E1-427A-8BF1-079C3C7D4D73}" dt="2024-09-29T06:26:55.904" v="956" actId="22"/>
          <ac:picMkLst>
            <pc:docMk/>
            <pc:sldMk cId="2713070438" sldId="660"/>
            <ac:picMk id="13" creationId="{2103575B-4440-01D9-9FF1-C77744A1D964}"/>
          </ac:picMkLst>
        </pc:picChg>
        <pc:picChg chg="add mod ord">
          <ac:chgData name="Yoel Kortick" userId="167978f5-7f40-4909-85d5-d4149554ad4e" providerId="ADAL" clId="{1CAA62D3-70E1-427A-8BF1-079C3C7D4D73}" dt="2024-09-29T06:28:09.675" v="992" actId="208"/>
          <ac:picMkLst>
            <pc:docMk/>
            <pc:sldMk cId="2713070438" sldId="660"/>
            <ac:picMk id="15" creationId="{840A763F-F539-4D0C-48EB-86989C6D9662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07:06.413" v="2742" actId="11529"/>
        <pc:sldMkLst>
          <pc:docMk/>
          <pc:sldMk cId="4080373386" sldId="661"/>
        </pc:sldMkLst>
        <pc:spChg chg="del">
          <ac:chgData name="Yoel Kortick" userId="167978f5-7f40-4909-85d5-d4149554ad4e" providerId="ADAL" clId="{1CAA62D3-70E1-427A-8BF1-079C3C7D4D73}" dt="2024-09-29T06:25:29.374" v="948" actId="478"/>
          <ac:spMkLst>
            <pc:docMk/>
            <pc:sldMk cId="4080373386" sldId="661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6:38:04.895" v="1335" actId="1036"/>
          <ac:spMkLst>
            <pc:docMk/>
            <pc:sldMk cId="4080373386" sldId="661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25:13.671" v="934" actId="313"/>
          <ac:spMkLst>
            <pc:docMk/>
            <pc:sldMk cId="4080373386" sldId="661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6:25:28.534" v="947" actId="478"/>
          <ac:spMkLst>
            <pc:docMk/>
            <pc:sldMk cId="4080373386" sldId="661"/>
            <ac:spMk id="11" creationId="{23A926F9-CA64-5CAA-9A04-3909949D8390}"/>
          </ac:spMkLst>
        </pc:spChg>
        <pc:spChg chg="add mod">
          <ac:chgData name="Yoel Kortick" userId="167978f5-7f40-4909-85d5-d4149554ad4e" providerId="ADAL" clId="{1CAA62D3-70E1-427A-8BF1-079C3C7D4D73}" dt="2024-09-29T06:38:27.335" v="1382" actId="1038"/>
          <ac:spMkLst>
            <pc:docMk/>
            <pc:sldMk cId="4080373386" sldId="661"/>
            <ac:spMk id="12" creationId="{6EE12FF7-4FCC-F87F-12EC-91A71F21F57A}"/>
          </ac:spMkLst>
        </pc:spChg>
        <pc:spChg chg="add mod">
          <ac:chgData name="Yoel Kortick" userId="167978f5-7f40-4909-85d5-d4149554ad4e" providerId="ADAL" clId="{1CAA62D3-70E1-427A-8BF1-079C3C7D4D73}" dt="2024-09-29T06:38:27.335" v="1382" actId="1038"/>
          <ac:spMkLst>
            <pc:docMk/>
            <pc:sldMk cId="4080373386" sldId="661"/>
            <ac:spMk id="13" creationId="{8E9661FD-CD5D-4ADC-F620-143800FC1F33}"/>
          </ac:spMkLst>
        </pc:spChg>
        <pc:picChg chg="add mod ord">
          <ac:chgData name="Yoel Kortick" userId="167978f5-7f40-4909-85d5-d4149554ad4e" providerId="ADAL" clId="{1CAA62D3-70E1-427A-8BF1-079C3C7D4D73}" dt="2024-09-29T06:38:15.241" v="1336" actId="167"/>
          <ac:picMkLst>
            <pc:docMk/>
            <pc:sldMk cId="4080373386" sldId="661"/>
            <ac:picMk id="3" creationId="{898F1749-DC9E-E56F-E228-0682B8F52B3A}"/>
          </ac:picMkLst>
        </pc:picChg>
        <pc:picChg chg="del">
          <ac:chgData name="Yoel Kortick" userId="167978f5-7f40-4909-85d5-d4149554ad4e" providerId="ADAL" clId="{1CAA62D3-70E1-427A-8BF1-079C3C7D4D73}" dt="2024-09-29T06:25:14.963" v="935" actId="478"/>
          <ac:picMkLst>
            <pc:docMk/>
            <pc:sldMk cId="4080373386" sldId="661"/>
            <ac:picMk id="6" creationId="{09E52DBE-6BB0-4280-755F-43DFCC9B4EF8}"/>
          </ac:picMkLst>
        </pc:picChg>
        <pc:cxnChg chg="add">
          <ac:chgData name="Yoel Kortick" userId="167978f5-7f40-4909-85d5-d4149554ad4e" providerId="ADAL" clId="{1CAA62D3-70E1-427A-8BF1-079C3C7D4D73}" dt="2024-09-29T07:07:06.413" v="2742" actId="11529"/>
          <ac:cxnSpMkLst>
            <pc:docMk/>
            <pc:sldMk cId="4080373386" sldId="661"/>
            <ac:cxnSpMk id="15" creationId="{B09DFAB4-244F-8708-F426-9E191273AE35}"/>
          </ac:cxnSpMkLst>
        </pc:cxnChg>
      </pc:sldChg>
      <pc:sldChg chg="modSp add del mod">
        <pc:chgData name="Yoel Kortick" userId="167978f5-7f40-4909-85d5-d4149554ad4e" providerId="ADAL" clId="{1CAA62D3-70E1-427A-8BF1-079C3C7D4D73}" dt="2024-09-29T06:28:21.466" v="993" actId="47"/>
        <pc:sldMkLst>
          <pc:docMk/>
          <pc:sldMk cId="2853189166" sldId="662"/>
        </pc:sldMkLst>
        <pc:spChg chg="mod">
          <ac:chgData name="Yoel Kortick" userId="167978f5-7f40-4909-85d5-d4149554ad4e" providerId="ADAL" clId="{1CAA62D3-70E1-427A-8BF1-079C3C7D4D73}" dt="2024-09-29T06:25:51.375" v="953" actId="20577"/>
          <ac:spMkLst>
            <pc:docMk/>
            <pc:sldMk cId="2853189166" sldId="662"/>
            <ac:spMk id="8" creationId="{92183EF9-51F4-164B-34E1-75563D773806}"/>
          </ac:spMkLst>
        </pc:spChg>
      </pc:sldChg>
      <pc:sldChg chg="addSp delSp modSp add mod">
        <pc:chgData name="Yoel Kortick" userId="167978f5-7f40-4909-85d5-d4149554ad4e" providerId="ADAL" clId="{1CAA62D3-70E1-427A-8BF1-079C3C7D4D73}" dt="2024-09-29T07:42:25.671" v="3482" actId="11529"/>
        <pc:sldMkLst>
          <pc:docMk/>
          <pc:sldMk cId="3899228947" sldId="662"/>
        </pc:sldMkLst>
        <pc:spChg chg="add mod">
          <ac:chgData name="Yoel Kortick" userId="167978f5-7f40-4909-85d5-d4149554ad4e" providerId="ADAL" clId="{1CAA62D3-70E1-427A-8BF1-079C3C7D4D73}" dt="2024-09-29T07:41:39.761" v="3421" actId="14100"/>
          <ac:spMkLst>
            <pc:docMk/>
            <pc:sldMk cId="3899228947" sldId="662"/>
            <ac:spMk id="2" creationId="{F881D589-1B71-AA7A-561A-348BBE62F741}"/>
          </ac:spMkLst>
        </pc:spChg>
        <pc:spChg chg="mod">
          <ac:chgData name="Yoel Kortick" userId="167978f5-7f40-4909-85d5-d4149554ad4e" providerId="ADAL" clId="{1CAA62D3-70E1-427A-8BF1-079C3C7D4D73}" dt="2024-09-29T07:42:20.763" v="3481" actId="1035"/>
          <ac:spMkLst>
            <pc:docMk/>
            <pc:sldMk cId="3899228947" sldId="662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42:14.932" v="3475" actId="20577"/>
          <ac:spMkLst>
            <pc:docMk/>
            <pc:sldMk cId="3899228947" sldId="662"/>
            <ac:spMk id="8" creationId="{92183EF9-51F4-164B-34E1-75563D773806}"/>
          </ac:spMkLst>
        </pc:spChg>
        <pc:picChg chg="add del mod ord">
          <ac:chgData name="Yoel Kortick" userId="167978f5-7f40-4909-85d5-d4149554ad4e" providerId="ADAL" clId="{1CAA62D3-70E1-427A-8BF1-079C3C7D4D73}" dt="2024-09-29T06:41:09.126" v="1434" actId="478"/>
          <ac:picMkLst>
            <pc:docMk/>
            <pc:sldMk cId="3899228947" sldId="662"/>
            <ac:picMk id="3" creationId="{A5619001-D4E4-069C-91A0-23C50A128F1A}"/>
          </ac:picMkLst>
        </pc:picChg>
        <pc:picChg chg="add mod ord">
          <ac:chgData name="Yoel Kortick" userId="167978f5-7f40-4909-85d5-d4149554ad4e" providerId="ADAL" clId="{1CAA62D3-70E1-427A-8BF1-079C3C7D4D73}" dt="2024-09-29T06:41:22.302" v="1463" actId="208"/>
          <ac:picMkLst>
            <pc:docMk/>
            <pc:sldMk cId="3899228947" sldId="662"/>
            <ac:picMk id="12" creationId="{1943EB68-E0A7-3D31-C883-9C2971D981D2}"/>
          </ac:picMkLst>
        </pc:picChg>
        <pc:picChg chg="del">
          <ac:chgData name="Yoel Kortick" userId="167978f5-7f40-4909-85d5-d4149554ad4e" providerId="ADAL" clId="{1CAA62D3-70E1-427A-8BF1-079C3C7D4D73}" dt="2024-09-29T06:29:08.599" v="1004" actId="478"/>
          <ac:picMkLst>
            <pc:docMk/>
            <pc:sldMk cId="3899228947" sldId="662"/>
            <ac:picMk id="15" creationId="{840A763F-F539-4D0C-48EB-86989C6D9662}"/>
          </ac:picMkLst>
        </pc:picChg>
        <pc:cxnChg chg="add">
          <ac:chgData name="Yoel Kortick" userId="167978f5-7f40-4909-85d5-d4149554ad4e" providerId="ADAL" clId="{1CAA62D3-70E1-427A-8BF1-079C3C7D4D73}" dt="2024-09-29T07:42:25.671" v="3482" actId="11529"/>
          <ac:cxnSpMkLst>
            <pc:docMk/>
            <pc:sldMk cId="3899228947" sldId="662"/>
            <ac:cxnSpMk id="6" creationId="{41086D37-3D1F-DC8B-4CCC-85BA31F552E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7:01.532" v="3617" actId="20577"/>
        <pc:sldMkLst>
          <pc:docMk/>
          <pc:sldMk cId="36023688" sldId="663"/>
        </pc:sldMkLst>
        <pc:spChg chg="mod">
          <ac:chgData name="Yoel Kortick" userId="167978f5-7f40-4909-85d5-d4149554ad4e" providerId="ADAL" clId="{1CAA62D3-70E1-427A-8BF1-079C3C7D4D73}" dt="2024-09-29T07:46:53.248" v="3615" actId="1037"/>
          <ac:spMkLst>
            <pc:docMk/>
            <pc:sldMk cId="36023688" sldId="663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6:42:07.743" v="1499" actId="1037"/>
          <ac:spMkLst>
            <pc:docMk/>
            <pc:sldMk cId="36023688" sldId="663"/>
            <ac:spMk id="6" creationId="{763DF92C-B4A3-89FC-FE02-F04860FCD06C}"/>
          </ac:spMkLst>
        </pc:spChg>
        <pc:spChg chg="mod">
          <ac:chgData name="Yoel Kortick" userId="167978f5-7f40-4909-85d5-d4149554ad4e" providerId="ADAL" clId="{1CAA62D3-70E1-427A-8BF1-079C3C7D4D73}" dt="2024-09-29T07:47:01.532" v="3617" actId="20577"/>
          <ac:spMkLst>
            <pc:docMk/>
            <pc:sldMk cId="36023688" sldId="663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42:07.743" v="1499" actId="1037"/>
          <ac:spMkLst>
            <pc:docMk/>
            <pc:sldMk cId="36023688" sldId="663"/>
            <ac:spMk id="11" creationId="{9C87736C-9C71-63FC-91B5-EC11DF823779}"/>
          </ac:spMkLst>
        </pc:spChg>
        <pc:picChg chg="add mod ord">
          <ac:chgData name="Yoel Kortick" userId="167978f5-7f40-4909-85d5-d4149554ad4e" providerId="ADAL" clId="{1CAA62D3-70E1-427A-8BF1-079C3C7D4D73}" dt="2024-09-29T07:46:56.542" v="3616" actId="208"/>
          <ac:picMkLst>
            <pc:docMk/>
            <pc:sldMk cId="36023688" sldId="663"/>
            <ac:picMk id="3" creationId="{21CC1E82-9DBF-3DC2-1F33-B4F87738FEB7}"/>
          </ac:picMkLst>
        </pc:picChg>
        <pc:picChg chg="del">
          <ac:chgData name="Yoel Kortick" userId="167978f5-7f40-4909-85d5-d4149554ad4e" providerId="ADAL" clId="{1CAA62D3-70E1-427A-8BF1-079C3C7D4D73}" dt="2024-09-29T06:30:45.351" v="1043" actId="478"/>
          <ac:picMkLst>
            <pc:docMk/>
            <pc:sldMk cId="36023688" sldId="663"/>
            <ac:picMk id="3" creationId="{898F1749-DC9E-E56F-E228-0682B8F52B3A}"/>
          </ac:picMkLst>
        </pc:picChg>
        <pc:picChg chg="add del mod ord">
          <ac:chgData name="Yoel Kortick" userId="167978f5-7f40-4909-85d5-d4149554ad4e" providerId="ADAL" clId="{1CAA62D3-70E1-427A-8BF1-079C3C7D4D73}" dt="2024-09-29T06:41:28.694" v="1464" actId="478"/>
          <ac:picMkLst>
            <pc:docMk/>
            <pc:sldMk cId="36023688" sldId="663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6:36.339" v="3585" actId="478"/>
          <ac:picMkLst>
            <pc:docMk/>
            <pc:sldMk cId="36023688" sldId="663"/>
            <ac:picMk id="13" creationId="{DFD191FA-8FB7-1F81-C976-C1DB668076E2}"/>
          </ac:picMkLst>
        </pc:picChg>
        <pc:cxnChg chg="add mod">
          <ac:chgData name="Yoel Kortick" userId="167978f5-7f40-4909-85d5-d4149554ad4e" providerId="ADAL" clId="{1CAA62D3-70E1-427A-8BF1-079C3C7D4D73}" dt="2024-09-29T07:46:53.248" v="3615" actId="1037"/>
          <ac:cxnSpMkLst>
            <pc:docMk/>
            <pc:sldMk cId="36023688" sldId="663"/>
            <ac:cxnSpMk id="14" creationId="{3FECD51A-D26C-5FA0-ADF3-2D41201EEB24}"/>
          </ac:cxnSpMkLst>
        </pc:cxnChg>
      </pc:sldChg>
      <pc:sldChg chg="add del">
        <pc:chgData name="Yoel Kortick" userId="167978f5-7f40-4909-85d5-d4149554ad4e" providerId="ADAL" clId="{1CAA62D3-70E1-427A-8BF1-079C3C7D4D73}" dt="2024-09-29T06:28:22.177" v="994" actId="47"/>
        <pc:sldMkLst>
          <pc:docMk/>
          <pc:sldMk cId="1591922912" sldId="663"/>
        </pc:sldMkLst>
      </pc:sldChg>
      <pc:sldChg chg="addSp delSp modSp add mod">
        <pc:chgData name="Yoel Kortick" userId="167978f5-7f40-4909-85d5-d4149554ad4e" providerId="ADAL" clId="{1CAA62D3-70E1-427A-8BF1-079C3C7D4D73}" dt="2024-09-29T07:48:22.722" v="3648" actId="14100"/>
        <pc:sldMkLst>
          <pc:docMk/>
          <pc:sldMk cId="485271240" sldId="664"/>
        </pc:sldMkLst>
        <pc:spChg chg="mod">
          <ac:chgData name="Yoel Kortick" userId="167978f5-7f40-4909-85d5-d4149554ad4e" providerId="ADAL" clId="{1CAA62D3-70E1-427A-8BF1-079C3C7D4D73}" dt="2024-09-29T07:48:17.723" v="3646" actId="1035"/>
          <ac:spMkLst>
            <pc:docMk/>
            <pc:sldMk cId="485271240" sldId="664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7:48:22.722" v="3648" actId="14100"/>
          <ac:spMkLst>
            <pc:docMk/>
            <pc:sldMk cId="485271240" sldId="664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32:41.048" v="1164" actId="20577"/>
          <ac:spMkLst>
            <pc:docMk/>
            <pc:sldMk cId="485271240" sldId="664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48:17.723" v="3646" actId="1035"/>
          <ac:spMkLst>
            <pc:docMk/>
            <pc:sldMk cId="485271240" sldId="664"/>
            <ac:spMk id="11" creationId="{A46E1A08-4E94-502B-6C90-2D0363957BEE}"/>
          </ac:spMkLst>
        </pc:spChg>
        <pc:picChg chg="add mod ord">
          <ac:chgData name="Yoel Kortick" userId="167978f5-7f40-4909-85d5-d4149554ad4e" providerId="ADAL" clId="{1CAA62D3-70E1-427A-8BF1-079C3C7D4D73}" dt="2024-09-29T07:48:20.597" v="3647" actId="208"/>
          <ac:picMkLst>
            <pc:docMk/>
            <pc:sldMk cId="485271240" sldId="664"/>
            <ac:picMk id="3" creationId="{418772EF-318B-3D8E-9A7E-3CD098E80187}"/>
          </ac:picMkLst>
        </pc:picChg>
        <pc:picChg chg="add del mod ord">
          <ac:chgData name="Yoel Kortick" userId="167978f5-7f40-4909-85d5-d4149554ad4e" providerId="ADAL" clId="{1CAA62D3-70E1-427A-8BF1-079C3C7D4D73}" dt="2024-09-29T06:43:09.199" v="1500" actId="478"/>
          <ac:picMkLst>
            <pc:docMk/>
            <pc:sldMk cId="485271240" sldId="664"/>
            <ac:picMk id="3" creationId="{5CC5435A-0FD9-B079-2538-DC6333ECE8F2}"/>
          </ac:picMkLst>
        </pc:picChg>
        <pc:picChg chg="del">
          <ac:chgData name="Yoel Kortick" userId="167978f5-7f40-4909-85d5-d4149554ad4e" providerId="ADAL" clId="{1CAA62D3-70E1-427A-8BF1-079C3C7D4D73}" dt="2024-09-29T06:32:01.375" v="1101" actId="478"/>
          <ac:picMkLst>
            <pc:docMk/>
            <pc:sldMk cId="485271240" sldId="664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7:54.435" v="3618" actId="478"/>
          <ac:picMkLst>
            <pc:docMk/>
            <pc:sldMk cId="485271240" sldId="664"/>
            <ac:picMk id="13" creationId="{C437C43D-4226-FFAC-30A9-BD9A6F3B816A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48:57.661" v="3656" actId="208"/>
        <pc:sldMkLst>
          <pc:docMk/>
          <pc:sldMk cId="2522504581" sldId="665"/>
        </pc:sldMkLst>
        <pc:spChg chg="mod">
          <ac:chgData name="Yoel Kortick" userId="167978f5-7f40-4909-85d5-d4149554ad4e" providerId="ADAL" clId="{1CAA62D3-70E1-427A-8BF1-079C3C7D4D73}" dt="2024-09-29T06:37:21.054" v="1305" actId="1076"/>
          <ac:spMkLst>
            <pc:docMk/>
            <pc:sldMk cId="2522504581" sldId="665"/>
            <ac:spMk id="4" creationId="{640356D4-9EC2-30BB-EE8D-34C061882994}"/>
          </ac:spMkLst>
        </pc:spChg>
        <pc:spChg chg="del">
          <ac:chgData name="Yoel Kortick" userId="167978f5-7f40-4909-85d5-d4149554ad4e" providerId="ADAL" clId="{1CAA62D3-70E1-427A-8BF1-079C3C7D4D73}" dt="2024-09-29T06:37:08.183" v="1299" actId="478"/>
          <ac:spMkLst>
            <pc:docMk/>
            <pc:sldMk cId="2522504581" sldId="665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34:02.112" v="1189" actId="20577"/>
          <ac:spMkLst>
            <pc:docMk/>
            <pc:sldMk cId="2522504581" sldId="665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48:53.577" v="3654" actId="14100"/>
          <ac:spMkLst>
            <pc:docMk/>
            <pc:sldMk cId="2522504581" sldId="665"/>
            <ac:spMk id="11" creationId="{23A926F9-CA64-5CAA-9A04-3909949D8390}"/>
          </ac:spMkLst>
        </pc:spChg>
        <pc:spChg chg="add mod">
          <ac:chgData name="Yoel Kortick" userId="167978f5-7f40-4909-85d5-d4149554ad4e" providerId="ADAL" clId="{1CAA62D3-70E1-427A-8BF1-079C3C7D4D73}" dt="2024-09-29T07:48:56.218" v="3655" actId="1076"/>
          <ac:spMkLst>
            <pc:docMk/>
            <pc:sldMk cId="2522504581" sldId="665"/>
            <ac:spMk id="12" creationId="{FF23FBDC-8690-4FEF-033B-FCFE99491FF8}"/>
          </ac:spMkLst>
        </pc:spChg>
        <pc:picChg chg="del">
          <ac:chgData name="Yoel Kortick" userId="167978f5-7f40-4909-85d5-d4149554ad4e" providerId="ADAL" clId="{1CAA62D3-70E1-427A-8BF1-079C3C7D4D73}" dt="2024-09-29T06:34:16.367" v="1190" actId="478"/>
          <ac:picMkLst>
            <pc:docMk/>
            <pc:sldMk cId="2522504581" sldId="665"/>
            <ac:picMk id="3" creationId="{A5619001-D4E4-069C-91A0-23C50A128F1A}"/>
          </ac:picMkLst>
        </pc:picChg>
        <pc:picChg chg="add mod ord">
          <ac:chgData name="Yoel Kortick" userId="167978f5-7f40-4909-85d5-d4149554ad4e" providerId="ADAL" clId="{1CAA62D3-70E1-427A-8BF1-079C3C7D4D73}" dt="2024-09-29T07:48:57.661" v="3656" actId="208"/>
          <ac:picMkLst>
            <pc:docMk/>
            <pc:sldMk cId="2522504581" sldId="665"/>
            <ac:picMk id="3" creationId="{F760F91E-4BA1-3580-312F-D4ACEF0BA540}"/>
          </ac:picMkLst>
        </pc:picChg>
        <pc:picChg chg="add del mod ord">
          <ac:chgData name="Yoel Kortick" userId="167978f5-7f40-4909-85d5-d4149554ad4e" providerId="ADAL" clId="{1CAA62D3-70E1-427A-8BF1-079C3C7D4D73}" dt="2024-09-29T06:43:54.752" v="1508" actId="478"/>
          <ac:picMkLst>
            <pc:docMk/>
            <pc:sldMk cId="2522504581" sldId="665"/>
            <ac:picMk id="6" creationId="{56093DA8-9C5B-3016-32B4-9193DC4B82FA}"/>
          </ac:picMkLst>
        </pc:picChg>
        <pc:picChg chg="add del mod ord">
          <ac:chgData name="Yoel Kortick" userId="167978f5-7f40-4909-85d5-d4149554ad4e" providerId="ADAL" clId="{1CAA62D3-70E1-427A-8BF1-079C3C7D4D73}" dt="2024-09-29T07:48:43.403" v="3649" actId="478"/>
          <ac:picMkLst>
            <pc:docMk/>
            <pc:sldMk cId="2522504581" sldId="665"/>
            <ac:picMk id="14" creationId="{413285F9-3007-A5BB-18CF-8D7183D497DF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0:22.499" v="3697" actId="1035"/>
        <pc:sldMkLst>
          <pc:docMk/>
          <pc:sldMk cId="3942703660" sldId="666"/>
        </pc:sldMkLst>
        <pc:spChg chg="mod">
          <ac:chgData name="Yoel Kortick" userId="167978f5-7f40-4909-85d5-d4149554ad4e" providerId="ADAL" clId="{1CAA62D3-70E1-427A-8BF1-079C3C7D4D73}" dt="2024-09-29T07:50:08.875" v="3664" actId="1076"/>
          <ac:spMkLst>
            <pc:docMk/>
            <pc:sldMk cId="3942703660" sldId="666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7:50:22.499" v="3697" actId="1035"/>
          <ac:spMkLst>
            <pc:docMk/>
            <pc:sldMk cId="3942703660" sldId="666"/>
            <ac:spMk id="6" creationId="{407C20A6-92E6-0C17-5572-F524B4B6B925}"/>
          </ac:spMkLst>
        </pc:spChg>
        <pc:spChg chg="mod">
          <ac:chgData name="Yoel Kortick" userId="167978f5-7f40-4909-85d5-d4149554ad4e" providerId="ADAL" clId="{1CAA62D3-70E1-427A-8BF1-079C3C7D4D73}" dt="2024-09-29T06:44:44.562" v="1541" actId="20577"/>
          <ac:spMkLst>
            <pc:docMk/>
            <pc:sldMk cId="3942703660" sldId="666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0:22.499" v="3697" actId="1035"/>
          <ac:spMkLst>
            <pc:docMk/>
            <pc:sldMk cId="3942703660" sldId="666"/>
            <ac:spMk id="11" creationId="{1342E20F-A945-A1E6-320B-57A544955978}"/>
          </ac:spMkLst>
        </pc:spChg>
        <pc:picChg chg="add del mod ord">
          <ac:chgData name="Yoel Kortick" userId="167978f5-7f40-4909-85d5-d4149554ad4e" providerId="ADAL" clId="{1CAA62D3-70E1-427A-8BF1-079C3C7D4D73}" dt="2024-09-29T06:44:47.568" v="1542" actId="478"/>
          <ac:picMkLst>
            <pc:docMk/>
            <pc:sldMk cId="3942703660" sldId="666"/>
            <ac:picMk id="3" creationId="{4F4A93C2-5E52-5732-DFB6-5E58057BF1A4}"/>
          </ac:picMkLst>
        </pc:picChg>
        <pc:picChg chg="add mod ord">
          <ac:chgData name="Yoel Kortick" userId="167978f5-7f40-4909-85d5-d4149554ad4e" providerId="ADAL" clId="{1CAA62D3-70E1-427A-8BF1-079C3C7D4D73}" dt="2024-09-29T07:50:00.438" v="3663" actId="167"/>
          <ac:picMkLst>
            <pc:docMk/>
            <pc:sldMk cId="3942703660" sldId="666"/>
            <ac:picMk id="3" creationId="{AB347123-266E-E712-417B-CB9C44D9E633}"/>
          </ac:picMkLst>
        </pc:picChg>
        <pc:picChg chg="del">
          <ac:chgData name="Yoel Kortick" userId="167978f5-7f40-4909-85d5-d4149554ad4e" providerId="ADAL" clId="{1CAA62D3-70E1-427A-8BF1-079C3C7D4D73}" dt="2024-09-29T06:35:43.238" v="1261" actId="478"/>
          <ac:picMkLst>
            <pc:docMk/>
            <pc:sldMk cId="3942703660" sldId="666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9:53.003" v="3657" actId="478"/>
          <ac:picMkLst>
            <pc:docMk/>
            <pc:sldMk cId="3942703660" sldId="666"/>
            <ac:picMk id="13" creationId="{56159A0B-1FB2-A66C-61F4-9C65675CDE75}"/>
          </ac:picMkLst>
        </pc:picChg>
        <pc:cxnChg chg="add mod">
          <ac:chgData name="Yoel Kortick" userId="167978f5-7f40-4909-85d5-d4149554ad4e" providerId="ADAL" clId="{1CAA62D3-70E1-427A-8BF1-079C3C7D4D73}" dt="2024-09-29T07:50:08.875" v="3664" actId="1076"/>
          <ac:cxnSpMkLst>
            <pc:docMk/>
            <pc:sldMk cId="3942703660" sldId="666"/>
            <ac:cxnSpMk id="14" creationId="{290C1AEC-9DD2-994D-CF67-18AFAC2CAC9F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0:40.973" v="3700" actId="208"/>
        <pc:sldMkLst>
          <pc:docMk/>
          <pc:sldMk cId="4182833070" sldId="667"/>
        </pc:sldMkLst>
        <pc:spChg chg="del">
          <ac:chgData name="Yoel Kortick" userId="167978f5-7f40-4909-85d5-d4149554ad4e" providerId="ADAL" clId="{1CAA62D3-70E1-427A-8BF1-079C3C7D4D73}" dt="2024-09-29T06:36:46.391" v="1291" actId="478"/>
          <ac:spMkLst>
            <pc:docMk/>
            <pc:sldMk cId="4182833070" sldId="667"/>
            <ac:spMk id="5" creationId="{C8CD36E9-7C04-6F00-9755-03EBABAA4334}"/>
          </ac:spMkLst>
        </pc:spChg>
        <pc:spChg chg="del">
          <ac:chgData name="Yoel Kortick" userId="167978f5-7f40-4909-85d5-d4149554ad4e" providerId="ADAL" clId="{1CAA62D3-70E1-427A-8BF1-079C3C7D4D73}" dt="2024-09-29T06:36:39.886" v="1287" actId="478"/>
          <ac:spMkLst>
            <pc:docMk/>
            <pc:sldMk cId="4182833070" sldId="667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36:32.840" v="1285" actId="20577"/>
          <ac:spMkLst>
            <pc:docMk/>
            <pc:sldMk cId="4182833070" sldId="667"/>
            <ac:spMk id="8" creationId="{92183EF9-51F4-164B-34E1-75563D773806}"/>
          </ac:spMkLst>
        </pc:spChg>
        <pc:picChg chg="add mod">
          <ac:chgData name="Yoel Kortick" userId="167978f5-7f40-4909-85d5-d4149554ad4e" providerId="ADAL" clId="{1CAA62D3-70E1-427A-8BF1-079C3C7D4D73}" dt="2024-09-29T07:50:40.973" v="3700" actId="208"/>
          <ac:picMkLst>
            <pc:docMk/>
            <pc:sldMk cId="4182833070" sldId="667"/>
            <ac:picMk id="3" creationId="{0A0E5255-B9FE-AEDB-D857-E995D21DE435}"/>
          </ac:picMkLst>
        </pc:picChg>
        <pc:picChg chg="del">
          <ac:chgData name="Yoel Kortick" userId="167978f5-7f40-4909-85d5-d4149554ad4e" providerId="ADAL" clId="{1CAA62D3-70E1-427A-8BF1-079C3C7D4D73}" dt="2024-09-29T06:36:26.639" v="1268" actId="478"/>
          <ac:picMkLst>
            <pc:docMk/>
            <pc:sldMk cId="4182833070" sldId="667"/>
            <ac:picMk id="3" creationId="{5CC5435A-0FD9-B079-2538-DC6333ECE8F2}"/>
          </ac:picMkLst>
        </pc:picChg>
        <pc:picChg chg="add del mod ord">
          <ac:chgData name="Yoel Kortick" userId="167978f5-7f40-4909-85d5-d4149554ad4e" providerId="ADAL" clId="{1CAA62D3-70E1-427A-8BF1-079C3C7D4D73}" dt="2024-09-29T06:45:41.206" v="1567" actId="478"/>
          <ac:picMkLst>
            <pc:docMk/>
            <pc:sldMk cId="4182833070" sldId="667"/>
            <ac:picMk id="4" creationId="{415DDD93-EEA7-07E3-09E5-4F92BAC21A04}"/>
          </ac:picMkLst>
        </pc:picChg>
        <pc:picChg chg="add del mod">
          <ac:chgData name="Yoel Kortick" userId="167978f5-7f40-4909-85d5-d4149554ad4e" providerId="ADAL" clId="{1CAA62D3-70E1-427A-8BF1-079C3C7D4D73}" dt="2024-09-29T07:50:38.555" v="3698" actId="478"/>
          <ac:picMkLst>
            <pc:docMk/>
            <pc:sldMk cId="4182833070" sldId="667"/>
            <ac:picMk id="12" creationId="{A5821924-BE77-8EAF-8C25-9AFCE97F660C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8:01:40.111" v="3872" actId="11529"/>
        <pc:sldMkLst>
          <pc:docMk/>
          <pc:sldMk cId="4125856380" sldId="668"/>
        </pc:sldMkLst>
        <pc:spChg chg="del">
          <ac:chgData name="Yoel Kortick" userId="167978f5-7f40-4909-85d5-d4149554ad4e" providerId="ADAL" clId="{1CAA62D3-70E1-427A-8BF1-079C3C7D4D73}" dt="2024-09-29T06:36:17.871" v="1267" actId="478"/>
          <ac:spMkLst>
            <pc:docMk/>
            <pc:sldMk cId="4125856380" sldId="668"/>
            <ac:spMk id="5" creationId="{C8CD36E9-7C04-6F00-9755-03EBABAA4334}"/>
          </ac:spMkLst>
        </pc:spChg>
        <pc:spChg chg="del">
          <ac:chgData name="Yoel Kortick" userId="167978f5-7f40-4909-85d5-d4149554ad4e" providerId="ADAL" clId="{1CAA62D3-70E1-427A-8BF1-079C3C7D4D73}" dt="2024-09-29T06:36:17.191" v="1266" actId="478"/>
          <ac:spMkLst>
            <pc:docMk/>
            <pc:sldMk cId="4125856380" sldId="668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47:10.191" v="1650" actId="313"/>
          <ac:spMkLst>
            <pc:docMk/>
            <pc:sldMk cId="4125856380" sldId="668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2:26.747" v="3728" actId="1035"/>
          <ac:spMkLst>
            <pc:docMk/>
            <pc:sldMk cId="4125856380" sldId="668"/>
            <ac:spMk id="11" creationId="{8FE22F36-BC3C-74D5-7231-49BD21FD35D0}"/>
          </ac:spMkLst>
        </pc:spChg>
        <pc:spChg chg="add">
          <ac:chgData name="Yoel Kortick" userId="167978f5-7f40-4909-85d5-d4149554ad4e" providerId="ADAL" clId="{1CAA62D3-70E1-427A-8BF1-079C3C7D4D73}" dt="2024-09-29T08:01:40.111" v="3872" actId="11529"/>
          <ac:spMkLst>
            <pc:docMk/>
            <pc:sldMk cId="4125856380" sldId="668"/>
            <ac:spMk id="12" creationId="{CE618C79-2DCB-98DD-5EC6-CEC89B37FF7E}"/>
          </ac:spMkLst>
        </pc:spChg>
        <pc:picChg chg="del">
          <ac:chgData name="Yoel Kortick" userId="167978f5-7f40-4909-85d5-d4149554ad4e" providerId="ADAL" clId="{1CAA62D3-70E1-427A-8BF1-079C3C7D4D73}" dt="2024-09-29T06:36:14.391" v="1265" actId="478"/>
          <ac:picMkLst>
            <pc:docMk/>
            <pc:sldMk cId="4125856380" sldId="668"/>
            <ac:picMk id="3" creationId="{5CC5435A-0FD9-B079-2538-DC6333ECE8F2}"/>
          </ac:picMkLst>
        </pc:picChg>
        <pc:picChg chg="add del mod">
          <ac:chgData name="Yoel Kortick" userId="167978f5-7f40-4909-85d5-d4149554ad4e" providerId="ADAL" clId="{1CAA62D3-70E1-427A-8BF1-079C3C7D4D73}" dt="2024-09-29T07:52:09.516" v="3705" actId="478"/>
          <ac:picMkLst>
            <pc:docMk/>
            <pc:sldMk cId="4125856380" sldId="668"/>
            <ac:picMk id="3" creationId="{E640F551-10AC-809B-768E-854FC0077943}"/>
          </ac:picMkLst>
        </pc:picChg>
        <pc:picChg chg="add del mod">
          <ac:chgData name="Yoel Kortick" userId="167978f5-7f40-4909-85d5-d4149554ad4e" providerId="ADAL" clId="{1CAA62D3-70E1-427A-8BF1-079C3C7D4D73}" dt="2024-09-29T07:51:07.044" v="3701" actId="478"/>
          <ac:picMkLst>
            <pc:docMk/>
            <pc:sldMk cId="4125856380" sldId="668"/>
            <ac:picMk id="4" creationId="{52B06BF3-D72F-E8A8-7C1D-3A2E90E1D5C2}"/>
          </ac:picMkLst>
        </pc:picChg>
        <pc:picChg chg="add mod ord">
          <ac:chgData name="Yoel Kortick" userId="167978f5-7f40-4909-85d5-d4149554ad4e" providerId="ADAL" clId="{1CAA62D3-70E1-427A-8BF1-079C3C7D4D73}" dt="2024-09-29T07:52:20.244" v="3711" actId="208"/>
          <ac:picMkLst>
            <pc:docMk/>
            <pc:sldMk cId="4125856380" sldId="668"/>
            <ac:picMk id="6" creationId="{E1356ADE-E0E6-77F3-08DF-C284AC58A716}"/>
          </ac:picMkLst>
        </pc:picChg>
        <pc:cxnChg chg="add mod">
          <ac:chgData name="Yoel Kortick" userId="167978f5-7f40-4909-85d5-d4149554ad4e" providerId="ADAL" clId="{1CAA62D3-70E1-427A-8BF1-079C3C7D4D73}" dt="2024-09-29T07:52:26.747" v="3728" actId="1035"/>
          <ac:cxnSpMkLst>
            <pc:docMk/>
            <pc:sldMk cId="4125856380" sldId="668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3:16.618" v="3736" actId="478"/>
        <pc:sldMkLst>
          <pc:docMk/>
          <pc:sldMk cId="358535453" sldId="669"/>
        </pc:sldMkLst>
        <pc:spChg chg="add mod">
          <ac:chgData name="Yoel Kortick" userId="167978f5-7f40-4909-85d5-d4149554ad4e" providerId="ADAL" clId="{1CAA62D3-70E1-427A-8BF1-079C3C7D4D73}" dt="2024-09-29T06:51:48.683" v="1860" actId="313"/>
          <ac:spMkLst>
            <pc:docMk/>
            <pc:sldMk cId="358535453" sldId="669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6:53:35.297" v="1900" actId="20577"/>
          <ac:spMkLst>
            <pc:docMk/>
            <pc:sldMk cId="358535453" sldId="669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7:53:15.892" v="3735" actId="478"/>
          <ac:spMkLst>
            <pc:docMk/>
            <pc:sldMk cId="358535453" sldId="669"/>
            <ac:spMk id="11" creationId="{8FE22F36-BC3C-74D5-7231-49BD21FD35D0}"/>
          </ac:spMkLst>
        </pc:spChg>
        <pc:picChg chg="add del mod">
          <ac:chgData name="Yoel Kortick" userId="167978f5-7f40-4909-85d5-d4149554ad4e" providerId="ADAL" clId="{1CAA62D3-70E1-427A-8BF1-079C3C7D4D73}" dt="2024-09-29T07:52:59.003" v="3729" actId="478"/>
          <ac:picMkLst>
            <pc:docMk/>
            <pc:sldMk cId="358535453" sldId="669"/>
            <ac:picMk id="3" creationId="{E164CE78-76FF-CEBE-2B51-5E33C56BA80D}"/>
          </ac:picMkLst>
        </pc:picChg>
        <pc:picChg chg="del">
          <ac:chgData name="Yoel Kortick" userId="167978f5-7f40-4909-85d5-d4149554ad4e" providerId="ADAL" clId="{1CAA62D3-70E1-427A-8BF1-079C3C7D4D73}" dt="2024-09-29T06:50:30.366" v="1783" actId="478"/>
          <ac:picMkLst>
            <pc:docMk/>
            <pc:sldMk cId="358535453" sldId="669"/>
            <ac:picMk id="4" creationId="{52B06BF3-D72F-E8A8-7C1D-3A2E90E1D5C2}"/>
          </ac:picMkLst>
        </pc:picChg>
        <pc:picChg chg="add mod ord">
          <ac:chgData name="Yoel Kortick" userId="167978f5-7f40-4909-85d5-d4149554ad4e" providerId="ADAL" clId="{1CAA62D3-70E1-427A-8BF1-079C3C7D4D73}" dt="2024-09-29T07:53:08.358" v="3734" actId="167"/>
          <ac:picMkLst>
            <pc:docMk/>
            <pc:sldMk cId="358535453" sldId="669"/>
            <ac:picMk id="4" creationId="{5CEBA31F-1CFC-41CE-BE69-3A2E2A942AA6}"/>
          </ac:picMkLst>
        </pc:picChg>
        <pc:cxnChg chg="add mod">
          <ac:chgData name="Yoel Kortick" userId="167978f5-7f40-4909-85d5-d4149554ad4e" providerId="ADAL" clId="{1CAA62D3-70E1-427A-8BF1-079C3C7D4D73}" dt="2024-09-29T06:51:55.864" v="1863" actId="14100"/>
          <ac:cxnSpMkLst>
            <pc:docMk/>
            <pc:sldMk cId="358535453" sldId="669"/>
            <ac:cxnSpMk id="6" creationId="{4A71A022-D705-7C0A-A07D-34722DE4CECD}"/>
          </ac:cxnSpMkLst>
        </pc:cxnChg>
        <pc:cxnChg chg="del">
          <ac:chgData name="Yoel Kortick" userId="167978f5-7f40-4909-85d5-d4149554ad4e" providerId="ADAL" clId="{1CAA62D3-70E1-427A-8BF1-079C3C7D4D73}" dt="2024-09-29T07:53:16.618" v="3736" actId="478"/>
          <ac:cxnSpMkLst>
            <pc:docMk/>
            <pc:sldMk cId="358535453" sldId="669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3:55.605" v="3785" actId="208"/>
        <pc:sldMkLst>
          <pc:docMk/>
          <pc:sldMk cId="2557931722" sldId="670"/>
        </pc:sldMkLst>
        <pc:spChg chg="add mod">
          <ac:chgData name="Yoel Kortick" userId="167978f5-7f40-4909-85d5-d4149554ad4e" providerId="ADAL" clId="{1CAA62D3-70E1-427A-8BF1-079C3C7D4D73}" dt="2024-09-29T07:53:53.020" v="3784" actId="1038"/>
          <ac:spMkLst>
            <pc:docMk/>
            <pc:sldMk cId="2557931722" sldId="670"/>
            <ac:spMk id="2" creationId="{7B04FD3F-D959-3281-2D3B-EF9E68F6540E}"/>
          </ac:spMkLst>
        </pc:spChg>
        <pc:spChg chg="add del mod">
          <ac:chgData name="Yoel Kortick" userId="167978f5-7f40-4909-85d5-d4149554ad4e" providerId="ADAL" clId="{1CAA62D3-70E1-427A-8BF1-079C3C7D4D73}" dt="2024-09-29T07:53:53.020" v="3784" actId="1038"/>
          <ac:spMkLst>
            <pc:docMk/>
            <pc:sldMk cId="2557931722" sldId="670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6:54:40.994" v="1970" actId="313"/>
          <ac:spMkLst>
            <pc:docMk/>
            <pc:sldMk cId="2557931722" sldId="670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6:55:10.840" v="1975" actId="478"/>
          <ac:spMkLst>
            <pc:docMk/>
            <pc:sldMk cId="2557931722" sldId="670"/>
            <ac:spMk id="11" creationId="{8FE22F36-BC3C-74D5-7231-49BD21FD35D0}"/>
          </ac:spMkLst>
        </pc:spChg>
        <pc:picChg chg="add del ord">
          <ac:chgData name="Yoel Kortick" userId="167978f5-7f40-4909-85d5-d4149554ad4e" providerId="ADAL" clId="{1CAA62D3-70E1-427A-8BF1-079C3C7D4D73}" dt="2024-09-29T07:53:27.202" v="3737" actId="478"/>
          <ac:picMkLst>
            <pc:docMk/>
            <pc:sldMk cId="2557931722" sldId="670"/>
            <ac:picMk id="3" creationId="{E164CE78-76FF-CEBE-2B51-5E33C56BA80D}"/>
          </ac:picMkLst>
        </pc:picChg>
        <pc:picChg chg="add mod ord">
          <ac:chgData name="Yoel Kortick" userId="167978f5-7f40-4909-85d5-d4149554ad4e" providerId="ADAL" clId="{1CAA62D3-70E1-427A-8BF1-079C3C7D4D73}" dt="2024-09-29T07:53:55.605" v="3785" actId="208"/>
          <ac:picMkLst>
            <pc:docMk/>
            <pc:sldMk cId="2557931722" sldId="670"/>
            <ac:picMk id="6" creationId="{EB119DBB-93D5-4743-D7DE-47A93531B7C3}"/>
          </ac:picMkLst>
        </pc:picChg>
        <pc:cxnChg chg="del">
          <ac:chgData name="Yoel Kortick" userId="167978f5-7f40-4909-85d5-d4149554ad4e" providerId="ADAL" clId="{1CAA62D3-70E1-427A-8BF1-079C3C7D4D73}" dt="2024-09-29T06:54:54.433" v="1971" actId="478"/>
          <ac:cxnSpMkLst>
            <pc:docMk/>
            <pc:sldMk cId="2557931722" sldId="670"/>
            <ac:cxnSpMk id="6" creationId="{4A71A022-D705-7C0A-A07D-34722DE4CECD}"/>
          </ac:cxnSpMkLst>
        </pc:cxnChg>
        <pc:cxnChg chg="add mod">
          <ac:chgData name="Yoel Kortick" userId="167978f5-7f40-4909-85d5-d4149554ad4e" providerId="ADAL" clId="{1CAA62D3-70E1-427A-8BF1-079C3C7D4D73}" dt="2024-09-29T07:53:53.020" v="3784" actId="1038"/>
          <ac:cxnSpMkLst>
            <pc:docMk/>
            <pc:sldMk cId="2557931722" sldId="670"/>
            <ac:cxnSpMk id="12" creationId="{B979126D-B5B2-01B1-41E1-C5FC25933BB5}"/>
          </ac:cxnSpMkLst>
        </pc:cxnChg>
        <pc:cxnChg chg="del">
          <ac:chgData name="Yoel Kortick" userId="167978f5-7f40-4909-85d5-d4149554ad4e" providerId="ADAL" clId="{1CAA62D3-70E1-427A-8BF1-079C3C7D4D73}" dt="2024-09-29T06:55:11.800" v="1976" actId="478"/>
          <ac:cxnSpMkLst>
            <pc:docMk/>
            <pc:sldMk cId="2557931722" sldId="670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08:35.562" v="2752" actId="20577"/>
        <pc:sldMkLst>
          <pc:docMk/>
          <pc:sldMk cId="1349648569" sldId="671"/>
        </pc:sldMkLst>
        <pc:spChg chg="mod">
          <ac:chgData name="Yoel Kortick" userId="167978f5-7f40-4909-85d5-d4149554ad4e" providerId="ADAL" clId="{1CAA62D3-70E1-427A-8BF1-079C3C7D4D73}" dt="2024-09-29T06:58:17.623" v="2069" actId="14100"/>
          <ac:spMkLst>
            <pc:docMk/>
            <pc:sldMk cId="1349648569" sldId="671"/>
            <ac:spMk id="2" creationId="{7B04FD3F-D959-3281-2D3B-EF9E68F6540E}"/>
          </ac:spMkLst>
        </pc:spChg>
        <pc:spChg chg="del">
          <ac:chgData name="Yoel Kortick" userId="167978f5-7f40-4909-85d5-d4149554ad4e" providerId="ADAL" clId="{1CAA62D3-70E1-427A-8BF1-079C3C7D4D73}" dt="2024-09-29T06:58:32.327" v="2091" actId="478"/>
          <ac:spMkLst>
            <pc:docMk/>
            <pc:sldMk cId="1349648569" sldId="671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7:08:35.562" v="2752" actId="20577"/>
          <ac:spMkLst>
            <pc:docMk/>
            <pc:sldMk cId="1349648569" sldId="671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58:29.262" v="2090" actId="1037"/>
          <ac:spMkLst>
            <pc:docMk/>
            <pc:sldMk cId="1349648569" sldId="671"/>
            <ac:spMk id="11" creationId="{48F873EE-E510-DDA2-33FC-A59816636BC5}"/>
          </ac:spMkLst>
        </pc:spChg>
        <pc:picChg chg="del">
          <ac:chgData name="Yoel Kortick" userId="167978f5-7f40-4909-85d5-d4149554ad4e" providerId="ADAL" clId="{1CAA62D3-70E1-427A-8BF1-079C3C7D4D73}" dt="2024-09-29T06:58:11.800" v="2066" actId="478"/>
          <ac:picMkLst>
            <pc:docMk/>
            <pc:sldMk cId="1349648569" sldId="671"/>
            <ac:picMk id="3" creationId="{E164CE78-76FF-CEBE-2B51-5E33C56BA80D}"/>
          </ac:picMkLst>
        </pc:picChg>
        <pc:picChg chg="add mod ord">
          <ac:chgData name="Yoel Kortick" userId="167978f5-7f40-4909-85d5-d4149554ad4e" providerId="ADAL" clId="{1CAA62D3-70E1-427A-8BF1-079C3C7D4D73}" dt="2024-09-29T06:58:37.023" v="2094" actId="208"/>
          <ac:picMkLst>
            <pc:docMk/>
            <pc:sldMk cId="1349648569" sldId="671"/>
            <ac:picMk id="6" creationId="{23FE30FD-7DBA-EC95-5AF5-4363BB6A2156}"/>
          </ac:picMkLst>
        </pc:picChg>
        <pc:cxnChg chg="del">
          <ac:chgData name="Yoel Kortick" userId="167978f5-7f40-4909-85d5-d4149554ad4e" providerId="ADAL" clId="{1CAA62D3-70E1-427A-8BF1-079C3C7D4D73}" dt="2024-09-29T06:58:33.087" v="2092" actId="478"/>
          <ac:cxnSpMkLst>
            <pc:docMk/>
            <pc:sldMk cId="1349648569" sldId="671"/>
            <ac:cxnSpMk id="12" creationId="{B979126D-B5B2-01B1-41E1-C5FC25933BB5}"/>
          </ac:cxnSpMkLst>
        </pc:cxnChg>
      </pc:sldChg>
      <pc:sldChg chg="modSp add mod">
        <pc:chgData name="Yoel Kortick" userId="167978f5-7f40-4909-85d5-d4149554ad4e" providerId="ADAL" clId="{1CAA62D3-70E1-427A-8BF1-079C3C7D4D73}" dt="2024-09-29T06:59:38.223" v="2103" actId="20577"/>
        <pc:sldMkLst>
          <pc:docMk/>
          <pc:sldMk cId="1444690400" sldId="672"/>
        </pc:sldMkLst>
        <pc:spChg chg="mod">
          <ac:chgData name="Yoel Kortick" userId="167978f5-7f40-4909-85d5-d4149554ad4e" providerId="ADAL" clId="{1CAA62D3-70E1-427A-8BF1-079C3C7D4D73}" dt="2024-09-29T06:59:38.223" v="2103" actId="20577"/>
          <ac:spMkLst>
            <pc:docMk/>
            <pc:sldMk cId="1444690400" sldId="672"/>
            <ac:spMk id="16" creationId="{23C732E4-9340-8242-F658-2E8AD491C273}"/>
          </ac:spMkLst>
        </pc:spChg>
      </pc:sldChg>
      <pc:sldChg chg="delSp modSp add mod">
        <pc:chgData name="Yoel Kortick" userId="167978f5-7f40-4909-85d5-d4149554ad4e" providerId="ADAL" clId="{1CAA62D3-70E1-427A-8BF1-079C3C7D4D73}" dt="2024-09-29T07:01:12.858" v="2421" actId="313"/>
        <pc:sldMkLst>
          <pc:docMk/>
          <pc:sldMk cId="262480220" sldId="673"/>
        </pc:sldMkLst>
        <pc:spChg chg="del">
          <ac:chgData name="Yoel Kortick" userId="167978f5-7f40-4909-85d5-d4149554ad4e" providerId="ADAL" clId="{1CAA62D3-70E1-427A-8BF1-079C3C7D4D73}" dt="2024-09-29T07:00:56.016" v="2410" actId="478"/>
          <ac:spMkLst>
            <pc:docMk/>
            <pc:sldMk cId="262480220" sldId="673"/>
            <ac:spMk id="4" creationId="{640356D4-9EC2-30BB-EE8D-34C061882994}"/>
          </ac:spMkLst>
        </pc:spChg>
        <pc:spChg chg="del">
          <ac:chgData name="Yoel Kortick" userId="167978f5-7f40-4909-85d5-d4149554ad4e" providerId="ADAL" clId="{1CAA62D3-70E1-427A-8BF1-079C3C7D4D73}" dt="2024-09-29T07:00:57.520" v="2411" actId="478"/>
          <ac:spMkLst>
            <pc:docMk/>
            <pc:sldMk cId="262480220" sldId="673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01:12.858" v="2421" actId="313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01:06.874" v="2419" actId="20577"/>
          <ac:spMkLst>
            <pc:docMk/>
            <pc:sldMk cId="262480220" sldId="673"/>
            <ac:spMk id="10" creationId="{4C5297D4-1A90-BA7E-1EA2-3486955EA032}"/>
          </ac:spMkLst>
        </pc:spChg>
        <pc:picChg chg="del">
          <ac:chgData name="Yoel Kortick" userId="167978f5-7f40-4909-85d5-d4149554ad4e" providerId="ADAL" clId="{1CAA62D3-70E1-427A-8BF1-079C3C7D4D73}" dt="2024-09-29T06:59:41.376" v="2104" actId="478"/>
          <ac:picMkLst>
            <pc:docMk/>
            <pc:sldMk cId="262480220" sldId="673"/>
            <ac:picMk id="3" creationId="{43E02D29-D998-CFA8-B428-AB8FA228BF2D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6:49.098" v="3829" actId="14100"/>
        <pc:sldMkLst>
          <pc:docMk/>
          <pc:sldMk cId="951884392" sldId="674"/>
        </pc:sldMkLst>
        <pc:spChg chg="add mod">
          <ac:chgData name="Yoel Kortick" userId="167978f5-7f40-4909-85d5-d4149554ad4e" providerId="ADAL" clId="{1CAA62D3-70E1-427A-8BF1-079C3C7D4D73}" dt="2024-09-29T07:56:49.098" v="3829" actId="14100"/>
          <ac:spMkLst>
            <pc:docMk/>
            <pc:sldMk cId="951884392" sldId="674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02:13.464" v="2492" actId="20577"/>
          <ac:spMkLst>
            <pc:docMk/>
            <pc:sldMk cId="951884392" sldId="674"/>
            <ac:spMk id="8" creationId="{92183EF9-51F4-164B-34E1-75563D773806}"/>
          </ac:spMkLst>
        </pc:spChg>
        <pc:picChg chg="add del mod">
          <ac:chgData name="Yoel Kortick" userId="167978f5-7f40-4909-85d5-d4149554ad4e" providerId="ADAL" clId="{1CAA62D3-70E1-427A-8BF1-079C3C7D4D73}" dt="2024-09-29T07:56:33.165" v="3813" actId="478"/>
          <ac:picMkLst>
            <pc:docMk/>
            <pc:sldMk cId="951884392" sldId="674"/>
            <ac:picMk id="3" creationId="{638040FB-CD36-A2BB-6CB3-B28CDFA5BCA9}"/>
          </ac:picMkLst>
        </pc:picChg>
        <pc:picChg chg="add mod ord">
          <ac:chgData name="Yoel Kortick" userId="167978f5-7f40-4909-85d5-d4149554ad4e" providerId="ADAL" clId="{1CAA62D3-70E1-427A-8BF1-079C3C7D4D73}" dt="2024-09-29T07:56:46.818" v="3828" actId="208"/>
          <ac:picMkLst>
            <pc:docMk/>
            <pc:sldMk cId="951884392" sldId="674"/>
            <ac:picMk id="5" creationId="{49C0E95A-A1BB-A436-820B-D2634D9C3A02}"/>
          </ac:picMkLst>
        </pc:picChg>
        <pc:cxnChg chg="add mod">
          <ac:chgData name="Yoel Kortick" userId="167978f5-7f40-4909-85d5-d4149554ad4e" providerId="ADAL" clId="{1CAA62D3-70E1-427A-8BF1-079C3C7D4D73}" dt="2024-09-29T07:56:42.978" v="3826" actId="1038"/>
          <ac:cxnSpMkLst>
            <pc:docMk/>
            <pc:sldMk cId="951884392" sldId="674"/>
            <ac:cxnSpMk id="6" creationId="{8AC0B8E6-BDC9-F88B-8494-F3FA7123309B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10:51.914" v="2910" actId="20577"/>
        <pc:sldMkLst>
          <pc:docMk/>
          <pc:sldMk cId="3261647200" sldId="675"/>
        </pc:sldMkLst>
        <pc:spChg chg="mod">
          <ac:chgData name="Yoel Kortick" userId="167978f5-7f40-4909-85d5-d4149554ad4e" providerId="ADAL" clId="{1CAA62D3-70E1-427A-8BF1-079C3C7D4D73}" dt="2024-09-29T07:03:16.576" v="2558" actId="1036"/>
          <ac:spMkLst>
            <pc:docMk/>
            <pc:sldMk cId="3261647200" sldId="675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10:51.914" v="2910" actId="20577"/>
          <ac:spMkLst>
            <pc:docMk/>
            <pc:sldMk cId="3261647200" sldId="675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03:44.159" v="2578" actId="14100"/>
          <ac:spMkLst>
            <pc:docMk/>
            <pc:sldMk cId="3261647200" sldId="675"/>
            <ac:spMk id="12" creationId="{6CC6AABE-079C-7F58-0695-5DF62A02EA45}"/>
          </ac:spMkLst>
        </pc:spChg>
        <pc:spChg chg="add mod">
          <ac:chgData name="Yoel Kortick" userId="167978f5-7f40-4909-85d5-d4149554ad4e" providerId="ADAL" clId="{1CAA62D3-70E1-427A-8BF1-079C3C7D4D73}" dt="2024-09-29T07:04:11.640" v="2625" actId="14100"/>
          <ac:spMkLst>
            <pc:docMk/>
            <pc:sldMk cId="3261647200" sldId="675"/>
            <ac:spMk id="13" creationId="{745EF888-724C-EAF7-E479-1A7A73181F6F}"/>
          </ac:spMkLst>
        </pc:spChg>
        <pc:picChg chg="del">
          <ac:chgData name="Yoel Kortick" userId="167978f5-7f40-4909-85d5-d4149554ad4e" providerId="ADAL" clId="{1CAA62D3-70E1-427A-8BF1-079C3C7D4D73}" dt="2024-09-29T07:03:06.097" v="2549" actId="478"/>
          <ac:picMkLst>
            <pc:docMk/>
            <pc:sldMk cId="3261647200" sldId="675"/>
            <ac:picMk id="3" creationId="{638040FB-CD36-A2BB-6CB3-B28CDFA5BCA9}"/>
          </ac:picMkLst>
        </pc:picChg>
        <pc:picChg chg="add mod ord">
          <ac:chgData name="Yoel Kortick" userId="167978f5-7f40-4909-85d5-d4149554ad4e" providerId="ADAL" clId="{1CAA62D3-70E1-427A-8BF1-079C3C7D4D73}" dt="2024-09-29T07:05:21.407" v="2674" actId="208"/>
          <ac:picMkLst>
            <pc:docMk/>
            <pc:sldMk cId="3261647200" sldId="675"/>
            <ac:picMk id="5" creationId="{608919A5-A156-0DB7-3AF9-C56CBD8BA411}"/>
          </ac:picMkLst>
        </pc:picChg>
        <pc:cxnChg chg="mod">
          <ac:chgData name="Yoel Kortick" userId="167978f5-7f40-4909-85d5-d4149554ad4e" providerId="ADAL" clId="{1CAA62D3-70E1-427A-8BF1-079C3C7D4D73}" dt="2024-09-29T07:03:26.711" v="2562" actId="14100"/>
          <ac:cxnSpMkLst>
            <pc:docMk/>
            <pc:sldMk cId="3261647200" sldId="675"/>
            <ac:cxnSpMk id="6" creationId="{8AC0B8E6-BDC9-F88B-8494-F3FA7123309B}"/>
          </ac:cxnSpMkLst>
        </pc:cxnChg>
        <pc:cxnChg chg="add mod">
          <ac:chgData name="Yoel Kortick" userId="167978f5-7f40-4909-85d5-d4149554ad4e" providerId="ADAL" clId="{1CAA62D3-70E1-427A-8BF1-079C3C7D4D73}" dt="2024-09-29T07:03:55.470" v="2581" actId="14100"/>
          <ac:cxnSpMkLst>
            <pc:docMk/>
            <pc:sldMk cId="3261647200" sldId="675"/>
            <ac:cxnSpMk id="14" creationId="{8261DFC0-8CFA-F090-4AA7-B43C8AE9AE22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9:28.605" v="3838" actId="208"/>
        <pc:sldMkLst>
          <pc:docMk/>
          <pc:sldMk cId="3640054145" sldId="676"/>
        </pc:sldMkLst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05:13.468" v="2672" actId="313"/>
          <ac:spMkLst>
            <pc:docMk/>
            <pc:sldMk cId="3640054145" sldId="676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9:26.218" v="3837" actId="1037"/>
          <ac:spMkLst>
            <pc:docMk/>
            <pc:sldMk cId="3640054145" sldId="676"/>
            <ac:spMk id="11" creationId="{1E61EBBF-CCFD-6F60-1A5E-B50AF9AAD92A}"/>
          </ac:spMkLst>
        </pc:spChg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12" creationId="{6CC6AABE-079C-7F58-0695-5DF62A02EA45}"/>
          </ac:spMkLst>
        </pc:spChg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13" creationId="{745EF888-724C-EAF7-E479-1A7A73181F6F}"/>
          </ac:spMkLst>
        </pc:spChg>
        <pc:picChg chg="add del mod">
          <ac:chgData name="Yoel Kortick" userId="167978f5-7f40-4909-85d5-d4149554ad4e" providerId="ADAL" clId="{1CAA62D3-70E1-427A-8BF1-079C3C7D4D73}" dt="2024-09-29T07:59:07.098" v="3830" actId="478"/>
          <ac:picMkLst>
            <pc:docMk/>
            <pc:sldMk cId="3640054145" sldId="676"/>
            <ac:picMk id="3" creationId="{FDB6500A-30E7-61DF-E1F2-8C141D092EF6}"/>
          </ac:picMkLst>
        </pc:picChg>
        <pc:picChg chg="add mod ord">
          <ac:chgData name="Yoel Kortick" userId="167978f5-7f40-4909-85d5-d4149554ad4e" providerId="ADAL" clId="{1CAA62D3-70E1-427A-8BF1-079C3C7D4D73}" dt="2024-09-29T07:59:28.605" v="3838" actId="208"/>
          <ac:picMkLst>
            <pc:docMk/>
            <pc:sldMk cId="3640054145" sldId="676"/>
            <ac:picMk id="4" creationId="{75E49F4F-9598-6BEC-DB5B-E20A4D89B538}"/>
          </ac:picMkLst>
        </pc:picChg>
        <pc:picChg chg="del">
          <ac:chgData name="Yoel Kortick" userId="167978f5-7f40-4909-85d5-d4149554ad4e" providerId="ADAL" clId="{1CAA62D3-70E1-427A-8BF1-079C3C7D4D73}" dt="2024-09-29T07:05:18.321" v="2673" actId="478"/>
          <ac:picMkLst>
            <pc:docMk/>
            <pc:sldMk cId="3640054145" sldId="676"/>
            <ac:picMk id="5" creationId="{608919A5-A156-0DB7-3AF9-C56CBD8BA411}"/>
          </ac:picMkLst>
        </pc:picChg>
        <pc:cxnChg chg="del">
          <ac:chgData name="Yoel Kortick" userId="167978f5-7f40-4909-85d5-d4149554ad4e" providerId="ADAL" clId="{1CAA62D3-70E1-427A-8BF1-079C3C7D4D73}" dt="2024-09-29T07:05:18.321" v="2673" actId="478"/>
          <ac:cxnSpMkLst>
            <pc:docMk/>
            <pc:sldMk cId="3640054145" sldId="676"/>
            <ac:cxnSpMk id="6" creationId="{8AC0B8E6-BDC9-F88B-8494-F3FA7123309B}"/>
          </ac:cxnSpMkLst>
        </pc:cxnChg>
        <pc:cxnChg chg="del">
          <ac:chgData name="Yoel Kortick" userId="167978f5-7f40-4909-85d5-d4149554ad4e" providerId="ADAL" clId="{1CAA62D3-70E1-427A-8BF1-079C3C7D4D73}" dt="2024-09-29T07:05:18.321" v="2673" actId="478"/>
          <ac:cxnSpMkLst>
            <pc:docMk/>
            <pc:sldMk cId="3640054145" sldId="676"/>
            <ac:cxnSpMk id="14" creationId="{8261DFC0-8CFA-F090-4AA7-B43C8AE9AE22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5:49.164" v="3812" actId="478"/>
        <pc:sldMkLst>
          <pc:docMk/>
          <pc:sldMk cId="3775107082" sldId="677"/>
        </pc:sldMkLst>
        <pc:spChg chg="del">
          <ac:chgData name="Yoel Kortick" userId="167978f5-7f40-4909-85d5-d4149554ad4e" providerId="ADAL" clId="{1CAA62D3-70E1-427A-8BF1-079C3C7D4D73}" dt="2024-09-29T07:55:46.380" v="3811" actId="478"/>
          <ac:spMkLst>
            <pc:docMk/>
            <pc:sldMk cId="3775107082" sldId="677"/>
            <ac:spMk id="2" creationId="{7B04FD3F-D959-3281-2D3B-EF9E68F6540E}"/>
          </ac:spMkLst>
        </pc:spChg>
        <pc:spChg chg="add mod">
          <ac:chgData name="Yoel Kortick" userId="167978f5-7f40-4909-85d5-d4149554ad4e" providerId="ADAL" clId="{1CAA62D3-70E1-427A-8BF1-079C3C7D4D73}" dt="2024-09-29T07:55:43.842" v="3810" actId="14100"/>
          <ac:spMkLst>
            <pc:docMk/>
            <pc:sldMk cId="3775107082" sldId="677"/>
            <ac:spMk id="5" creationId="{ECE2FD4A-C274-FB23-E48E-097BA8701392}"/>
          </ac:spMkLst>
        </pc:spChg>
        <pc:spChg chg="mod">
          <ac:chgData name="Yoel Kortick" userId="167978f5-7f40-4909-85d5-d4149554ad4e" providerId="ADAL" clId="{1CAA62D3-70E1-427A-8BF1-079C3C7D4D73}" dt="2024-09-29T07:55:18.612" v="3793" actId="20577"/>
          <ac:spMkLst>
            <pc:docMk/>
            <pc:sldMk cId="3775107082" sldId="677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7:55:49.164" v="3812" actId="478"/>
          <ac:spMkLst>
            <pc:docMk/>
            <pc:sldMk cId="3775107082" sldId="677"/>
            <ac:spMk id="11" creationId="{48F873EE-E510-DDA2-33FC-A59816636BC5}"/>
          </ac:spMkLst>
        </pc:spChg>
        <pc:spChg chg="add mod">
          <ac:chgData name="Yoel Kortick" userId="167978f5-7f40-4909-85d5-d4149554ad4e" providerId="ADAL" clId="{1CAA62D3-70E1-427A-8BF1-079C3C7D4D73}" dt="2024-09-29T07:55:36.673" v="3808" actId="1038"/>
          <ac:spMkLst>
            <pc:docMk/>
            <pc:sldMk cId="3775107082" sldId="677"/>
            <ac:spMk id="12" creationId="{7B73F814-D64C-C16E-A7EB-0E5F1B4AD428}"/>
          </ac:spMkLst>
        </pc:spChg>
        <pc:picChg chg="add del mod">
          <ac:chgData name="Yoel Kortick" userId="167978f5-7f40-4909-85d5-d4149554ad4e" providerId="ADAL" clId="{1CAA62D3-70E1-427A-8BF1-079C3C7D4D73}" dt="2024-09-29T07:55:06.387" v="3786" actId="478"/>
          <ac:picMkLst>
            <pc:docMk/>
            <pc:sldMk cId="3775107082" sldId="677"/>
            <ac:picMk id="4" creationId="{66C85666-2AD1-72CC-A7A5-7E68FC538A96}"/>
          </ac:picMkLst>
        </pc:picChg>
        <pc:picChg chg="del">
          <ac:chgData name="Yoel Kortick" userId="167978f5-7f40-4909-85d5-d4149554ad4e" providerId="ADAL" clId="{1CAA62D3-70E1-427A-8BF1-079C3C7D4D73}" dt="2024-09-29T07:09:17.001" v="2754" actId="478"/>
          <ac:picMkLst>
            <pc:docMk/>
            <pc:sldMk cId="3775107082" sldId="677"/>
            <ac:picMk id="6" creationId="{23FE30FD-7DBA-EC95-5AF5-4363BB6A2156}"/>
          </ac:picMkLst>
        </pc:picChg>
        <pc:picChg chg="add mod ord">
          <ac:chgData name="Yoel Kortick" userId="167978f5-7f40-4909-85d5-d4149554ad4e" providerId="ADAL" clId="{1CAA62D3-70E1-427A-8BF1-079C3C7D4D73}" dt="2024-09-29T07:55:31.443" v="3799" actId="1076"/>
          <ac:picMkLst>
            <pc:docMk/>
            <pc:sldMk cId="3775107082" sldId="677"/>
            <ac:picMk id="6" creationId="{42EB18E5-0065-A91A-9642-75796BA3C126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9:58.035" v="3853" actId="1037"/>
        <pc:sldMkLst>
          <pc:docMk/>
          <pc:sldMk cId="972072772" sldId="678"/>
        </pc:sldMkLst>
        <pc:spChg chg="mod">
          <ac:chgData name="Yoel Kortick" userId="167978f5-7f40-4909-85d5-d4149554ad4e" providerId="ADAL" clId="{1CAA62D3-70E1-427A-8BF1-079C3C7D4D73}" dt="2024-09-29T07:16:48.287" v="3173" actId="313"/>
          <ac:spMkLst>
            <pc:docMk/>
            <pc:sldMk cId="972072772" sldId="678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59:58.035" v="3853" actId="1037"/>
          <ac:spMkLst>
            <pc:docMk/>
            <pc:sldMk cId="972072772" sldId="678"/>
            <ac:spMk id="11" creationId="{1E61EBBF-CCFD-6F60-1A5E-B50AF9AAD92A}"/>
          </ac:spMkLst>
        </pc:spChg>
        <pc:picChg chg="del">
          <ac:chgData name="Yoel Kortick" userId="167978f5-7f40-4909-85d5-d4149554ad4e" providerId="ADAL" clId="{1CAA62D3-70E1-427A-8BF1-079C3C7D4D73}" dt="2024-09-29T07:16:51.946" v="3174" actId="478"/>
          <ac:picMkLst>
            <pc:docMk/>
            <pc:sldMk cId="972072772" sldId="678"/>
            <ac:picMk id="3" creationId="{FDB6500A-30E7-61DF-E1F2-8C141D092EF6}"/>
          </ac:picMkLst>
        </pc:picChg>
        <pc:picChg chg="add del mod ord">
          <ac:chgData name="Yoel Kortick" userId="167978f5-7f40-4909-85d5-d4149554ad4e" providerId="ADAL" clId="{1CAA62D3-70E1-427A-8BF1-079C3C7D4D73}" dt="2024-09-29T07:59:42.403" v="3839" actId="478"/>
          <ac:picMkLst>
            <pc:docMk/>
            <pc:sldMk cId="972072772" sldId="678"/>
            <ac:picMk id="4" creationId="{2C85BA7A-A0F8-40E5-2975-D1DE1EF5465A}"/>
          </ac:picMkLst>
        </pc:picChg>
        <pc:picChg chg="add mod ord">
          <ac:chgData name="Yoel Kortick" userId="167978f5-7f40-4909-85d5-d4149554ad4e" providerId="ADAL" clId="{1CAA62D3-70E1-427A-8BF1-079C3C7D4D73}" dt="2024-09-29T07:59:49.100" v="3843" actId="167"/>
          <ac:picMkLst>
            <pc:docMk/>
            <pc:sldMk cId="972072772" sldId="678"/>
            <ac:picMk id="12" creationId="{A6D06533-23EE-BD92-21EF-6435E23F0EBC}"/>
          </ac:picMkLst>
        </pc:picChg>
        <pc:cxnChg chg="add mod">
          <ac:chgData name="Yoel Kortick" userId="167978f5-7f40-4909-85d5-d4149554ad4e" providerId="ADAL" clId="{1CAA62D3-70E1-427A-8BF1-079C3C7D4D73}" dt="2024-09-29T07:59:58.035" v="3853" actId="1037"/>
          <ac:cxnSpMkLst>
            <pc:docMk/>
            <pc:sldMk cId="972072772" sldId="678"/>
            <ac:cxnSpMk id="6" creationId="{FBA91E67-BFA6-425A-AD7E-5FE0EF1749C5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8:00:41.796" v="3861" actId="208"/>
        <pc:sldMkLst>
          <pc:docMk/>
          <pc:sldMk cId="4162894846" sldId="679"/>
        </pc:sldMkLst>
        <pc:spChg chg="mod">
          <ac:chgData name="Yoel Kortick" userId="167978f5-7f40-4909-85d5-d4149554ad4e" providerId="ADAL" clId="{1CAA62D3-70E1-427A-8BF1-079C3C7D4D73}" dt="2024-09-29T07:18:26.427" v="3220" actId="20577"/>
          <ac:spMkLst>
            <pc:docMk/>
            <pc:sldMk cId="4162894846" sldId="679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8:00:39.282" v="3860" actId="14100"/>
          <ac:spMkLst>
            <pc:docMk/>
            <pc:sldMk cId="4162894846" sldId="679"/>
            <ac:spMk id="11" creationId="{1E61EBBF-CCFD-6F60-1A5E-B50AF9AAD92A}"/>
          </ac:spMkLst>
        </pc:spChg>
        <pc:picChg chg="add del mod ord">
          <ac:chgData name="Yoel Kortick" userId="167978f5-7f40-4909-85d5-d4149554ad4e" providerId="ADAL" clId="{1CAA62D3-70E1-427A-8BF1-079C3C7D4D73}" dt="2024-09-29T08:00:24.539" v="3854" actId="478"/>
          <ac:picMkLst>
            <pc:docMk/>
            <pc:sldMk cId="4162894846" sldId="679"/>
            <ac:picMk id="3" creationId="{592ADFEE-825B-7540-39D1-6F76BB3DA338}"/>
          </ac:picMkLst>
        </pc:picChg>
        <pc:picChg chg="del">
          <ac:chgData name="Yoel Kortick" userId="167978f5-7f40-4909-85d5-d4149554ad4e" providerId="ADAL" clId="{1CAA62D3-70E1-427A-8BF1-079C3C7D4D73}" dt="2024-09-29T07:18:45.281" v="3221" actId="478"/>
          <ac:picMkLst>
            <pc:docMk/>
            <pc:sldMk cId="4162894846" sldId="679"/>
            <ac:picMk id="4" creationId="{2C85BA7A-A0F8-40E5-2975-D1DE1EF5465A}"/>
          </ac:picMkLst>
        </pc:picChg>
        <pc:picChg chg="add mod ord">
          <ac:chgData name="Yoel Kortick" userId="167978f5-7f40-4909-85d5-d4149554ad4e" providerId="ADAL" clId="{1CAA62D3-70E1-427A-8BF1-079C3C7D4D73}" dt="2024-09-29T08:00:41.796" v="3861" actId="208"/>
          <ac:picMkLst>
            <pc:docMk/>
            <pc:sldMk cId="4162894846" sldId="679"/>
            <ac:picMk id="12" creationId="{0E84EFEB-3840-AF19-D1D6-93D75A6A1704}"/>
          </ac:picMkLst>
        </pc:picChg>
        <pc:cxnChg chg="del">
          <ac:chgData name="Yoel Kortick" userId="167978f5-7f40-4909-85d5-d4149554ad4e" providerId="ADAL" clId="{1CAA62D3-70E1-427A-8BF1-079C3C7D4D73}" dt="2024-09-29T07:19:02.873" v="3230" actId="478"/>
          <ac:cxnSpMkLst>
            <pc:docMk/>
            <pc:sldMk cId="4162894846" sldId="679"/>
            <ac:cxnSpMk id="6" creationId="{FBA91E67-BFA6-425A-AD7E-5FE0EF1749C5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5:24.516" v="3584" actId="208"/>
        <pc:sldMkLst>
          <pc:docMk/>
          <pc:sldMk cId="290025533" sldId="680"/>
        </pc:sldMkLst>
        <pc:picChg chg="add mod ord">
          <ac:chgData name="Yoel Kortick" userId="167978f5-7f40-4909-85d5-d4149554ad4e" providerId="ADAL" clId="{1CAA62D3-70E1-427A-8BF1-079C3C7D4D73}" dt="2024-09-29T07:45:24.516" v="3584" actId="208"/>
          <ac:picMkLst>
            <pc:docMk/>
            <pc:sldMk cId="290025533" sldId="680"/>
            <ac:picMk id="3" creationId="{10022816-5D4D-953B-7C76-2096FE1C50D1}"/>
          </ac:picMkLst>
        </pc:picChg>
        <pc:picChg chg="del">
          <ac:chgData name="Yoel Kortick" userId="167978f5-7f40-4909-85d5-d4149554ad4e" providerId="ADAL" clId="{1CAA62D3-70E1-427A-8BF1-079C3C7D4D73}" dt="2024-09-29T07:44:09.507" v="3498" actId="478"/>
          <ac:picMkLst>
            <pc:docMk/>
            <pc:sldMk cId="290025533" sldId="680"/>
            <ac:picMk id="12" creationId="{1943EB68-E0A7-3D31-C883-9C2971D981D2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43:40.029" v="3497" actId="208"/>
        <pc:sldMkLst>
          <pc:docMk/>
          <pc:sldMk cId="1458079799" sldId="681"/>
        </pc:sldMkLst>
        <pc:spChg chg="del">
          <ac:chgData name="Yoel Kortick" userId="167978f5-7f40-4909-85d5-d4149554ad4e" providerId="ADAL" clId="{1CAA62D3-70E1-427A-8BF1-079C3C7D4D73}" dt="2024-09-29T07:43:24.203" v="3496" actId="478"/>
          <ac:spMkLst>
            <pc:docMk/>
            <pc:sldMk cId="1458079799" sldId="681"/>
            <ac:spMk id="2" creationId="{F881D589-1B71-AA7A-561A-348BBE62F741}"/>
          </ac:spMkLst>
        </pc:spChg>
        <pc:spChg chg="mod">
          <ac:chgData name="Yoel Kortick" userId="167978f5-7f40-4909-85d5-d4149554ad4e" providerId="ADAL" clId="{1CAA62D3-70E1-427A-8BF1-079C3C7D4D73}" dt="2024-09-29T07:43:14.867" v="3490" actId="14100"/>
          <ac:spMkLst>
            <pc:docMk/>
            <pc:sldMk cId="1458079799" sldId="681"/>
            <ac:spMk id="5" creationId="{C8CD36E9-7C04-6F00-9755-03EBABAA4334}"/>
          </ac:spMkLst>
        </pc:spChg>
        <pc:picChg chg="del">
          <ac:chgData name="Yoel Kortick" userId="167978f5-7f40-4909-85d5-d4149554ad4e" providerId="ADAL" clId="{1CAA62D3-70E1-427A-8BF1-079C3C7D4D73}" dt="2024-09-29T07:42:59.107" v="3484" actId="478"/>
          <ac:picMkLst>
            <pc:docMk/>
            <pc:sldMk cId="1458079799" sldId="681"/>
            <ac:picMk id="12" creationId="{1943EB68-E0A7-3D31-C883-9C2971D981D2}"/>
          </ac:picMkLst>
        </pc:picChg>
        <pc:picChg chg="add mod ord">
          <ac:chgData name="Yoel Kortick" userId="167978f5-7f40-4909-85d5-d4149554ad4e" providerId="ADAL" clId="{1CAA62D3-70E1-427A-8BF1-079C3C7D4D73}" dt="2024-09-29T07:43:40.029" v="3497" actId="208"/>
          <ac:picMkLst>
            <pc:docMk/>
            <pc:sldMk cId="1458079799" sldId="681"/>
            <ac:picMk id="13" creationId="{EA364344-BE02-FC97-B3D4-E5B0E6BC75AF}"/>
          </ac:picMkLst>
        </pc:picChg>
        <pc:cxnChg chg="mod">
          <ac:chgData name="Yoel Kortick" userId="167978f5-7f40-4909-85d5-d4149554ad4e" providerId="ADAL" clId="{1CAA62D3-70E1-427A-8BF1-079C3C7D4D73}" dt="2024-09-29T07:43:21.442" v="3495" actId="1036"/>
          <ac:cxnSpMkLst>
            <pc:docMk/>
            <pc:sldMk cId="1458079799" sldId="681"/>
            <ac:cxnSpMk id="6" creationId="{41086D37-3D1F-DC8B-4CCC-85BA31F552E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5:09.074" v="3581" actId="478"/>
        <pc:sldMkLst>
          <pc:docMk/>
          <pc:sldMk cId="653059079" sldId="682"/>
        </pc:sldMkLst>
        <pc:spChg chg="mod">
          <ac:chgData name="Yoel Kortick" userId="167978f5-7f40-4909-85d5-d4149554ad4e" providerId="ADAL" clId="{1CAA62D3-70E1-427A-8BF1-079C3C7D4D73}" dt="2024-09-29T07:45:01.066" v="3577" actId="1076"/>
          <ac:spMkLst>
            <pc:docMk/>
            <pc:sldMk cId="653059079" sldId="682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7:45:05.315" v="3579" actId="14100"/>
          <ac:spMkLst>
            <pc:docMk/>
            <pc:sldMk cId="653059079" sldId="682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44:51.603" v="3574" actId="6549"/>
          <ac:spMkLst>
            <pc:docMk/>
            <pc:sldMk cId="653059079" sldId="682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44:58.674" v="3576" actId="1076"/>
          <ac:spMkLst>
            <pc:docMk/>
            <pc:sldMk cId="653059079" sldId="682"/>
            <ac:spMk id="11" creationId="{23A926F9-CA64-5CAA-9A04-3909949D8390}"/>
          </ac:spMkLst>
        </pc:spChg>
        <pc:picChg chg="add mod ord">
          <ac:chgData name="Yoel Kortick" userId="167978f5-7f40-4909-85d5-d4149554ad4e" providerId="ADAL" clId="{1CAA62D3-70E1-427A-8BF1-079C3C7D4D73}" dt="2024-09-29T07:45:07.054" v="3580" actId="208"/>
          <ac:picMkLst>
            <pc:docMk/>
            <pc:sldMk cId="653059079" sldId="682"/>
            <ac:picMk id="3" creationId="{25FEF36C-8C95-03ED-5149-723A1C235BF1}"/>
          </ac:picMkLst>
        </pc:picChg>
        <pc:picChg chg="del">
          <ac:chgData name="Yoel Kortick" userId="167978f5-7f40-4909-85d5-d4149554ad4e" providerId="ADAL" clId="{1CAA62D3-70E1-427A-8BF1-079C3C7D4D73}" dt="2024-09-29T07:44:22.235" v="3501" actId="478"/>
          <ac:picMkLst>
            <pc:docMk/>
            <pc:sldMk cId="653059079" sldId="682"/>
            <ac:picMk id="13" creationId="{EA364344-BE02-FC97-B3D4-E5B0E6BC75AF}"/>
          </ac:picMkLst>
        </pc:picChg>
        <pc:cxnChg chg="del">
          <ac:chgData name="Yoel Kortick" userId="167978f5-7f40-4909-85d5-d4149554ad4e" providerId="ADAL" clId="{1CAA62D3-70E1-427A-8BF1-079C3C7D4D73}" dt="2024-09-29T07:45:09.074" v="3581" actId="478"/>
          <ac:cxnSpMkLst>
            <pc:docMk/>
            <pc:sldMk cId="653059079" sldId="682"/>
            <ac:cxnSpMk id="6" creationId="{41086D37-3D1F-DC8B-4CCC-85BA31F552E3}"/>
          </ac:cxnSpMkLst>
        </pc:cxnChg>
      </pc:sldChg>
      <pc:sldChg chg="del">
        <pc:chgData name="Yoel Kortick" userId="167978f5-7f40-4909-85d5-d4149554ad4e" providerId="ADAL" clId="{1CAA62D3-70E1-427A-8BF1-079C3C7D4D73}" dt="2024-09-29T06:09:46.047" v="61" actId="47"/>
        <pc:sldMkLst>
          <pc:docMk/>
          <pc:sldMk cId="2401584553" sldId="696"/>
        </pc:sldMkLst>
      </pc:sldChg>
      <pc:sldChg chg="del">
        <pc:chgData name="Yoel Kortick" userId="167978f5-7f40-4909-85d5-d4149554ad4e" providerId="ADAL" clId="{1CAA62D3-70E1-427A-8BF1-079C3C7D4D73}" dt="2024-09-29T06:09:05.865" v="58" actId="47"/>
        <pc:sldMkLst>
          <pc:docMk/>
          <pc:sldMk cId="2595198170" sldId="698"/>
        </pc:sldMkLst>
      </pc:sldChg>
      <pc:sldChg chg="del">
        <pc:chgData name="Yoel Kortick" userId="167978f5-7f40-4909-85d5-d4149554ad4e" providerId="ADAL" clId="{1CAA62D3-70E1-427A-8BF1-079C3C7D4D73}" dt="2024-09-29T06:13:41.380" v="127" actId="47"/>
        <pc:sldMkLst>
          <pc:docMk/>
          <pc:sldMk cId="1826252564" sldId="701"/>
        </pc:sldMkLst>
      </pc:sldChg>
      <pc:sldChg chg="del">
        <pc:chgData name="Yoel Kortick" userId="167978f5-7f40-4909-85d5-d4149554ad4e" providerId="ADAL" clId="{1CAA62D3-70E1-427A-8BF1-079C3C7D4D73}" dt="2024-09-29T06:13:47.319" v="141" actId="47"/>
        <pc:sldMkLst>
          <pc:docMk/>
          <pc:sldMk cId="1840071172" sldId="702"/>
        </pc:sldMkLst>
      </pc:sldChg>
      <pc:sldChg chg="del">
        <pc:chgData name="Yoel Kortick" userId="167978f5-7f40-4909-85d5-d4149554ad4e" providerId="ADAL" clId="{1CAA62D3-70E1-427A-8BF1-079C3C7D4D73}" dt="2024-09-29T06:13:42.038" v="128" actId="47"/>
        <pc:sldMkLst>
          <pc:docMk/>
          <pc:sldMk cId="1603782623" sldId="707"/>
        </pc:sldMkLst>
      </pc:sldChg>
      <pc:sldChg chg="del">
        <pc:chgData name="Yoel Kortick" userId="167978f5-7f40-4909-85d5-d4149554ad4e" providerId="ADAL" clId="{1CAA62D3-70E1-427A-8BF1-079C3C7D4D73}" dt="2024-09-29T06:13:43.508" v="131" actId="47"/>
        <pc:sldMkLst>
          <pc:docMk/>
          <pc:sldMk cId="3269987942" sldId="708"/>
        </pc:sldMkLst>
      </pc:sldChg>
      <pc:sldChg chg="del">
        <pc:chgData name="Yoel Kortick" userId="167978f5-7f40-4909-85d5-d4149554ad4e" providerId="ADAL" clId="{1CAA62D3-70E1-427A-8BF1-079C3C7D4D73}" dt="2024-09-29T06:13:43.968" v="132" actId="47"/>
        <pc:sldMkLst>
          <pc:docMk/>
          <pc:sldMk cId="733623745" sldId="710"/>
        </pc:sldMkLst>
      </pc:sldChg>
      <pc:sldChg chg="del">
        <pc:chgData name="Yoel Kortick" userId="167978f5-7f40-4909-85d5-d4149554ad4e" providerId="ADAL" clId="{1CAA62D3-70E1-427A-8BF1-079C3C7D4D73}" dt="2024-09-29T06:09:43.845" v="60" actId="47"/>
        <pc:sldMkLst>
          <pc:docMk/>
          <pc:sldMk cId="3503488851" sldId="722"/>
        </pc:sldMkLst>
      </pc:sldChg>
      <pc:sldChg chg="del">
        <pc:chgData name="Yoel Kortick" userId="167978f5-7f40-4909-85d5-d4149554ad4e" providerId="ADAL" clId="{1CAA62D3-70E1-427A-8BF1-079C3C7D4D73}" dt="2024-09-29T06:09:43.845" v="60" actId="47"/>
        <pc:sldMkLst>
          <pc:docMk/>
          <pc:sldMk cId="1066674045" sldId="723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577849166" sldId="726"/>
        </pc:sldMkLst>
      </pc:sldChg>
      <pc:sldChg chg="del">
        <pc:chgData name="Yoel Kortick" userId="167978f5-7f40-4909-85d5-d4149554ad4e" providerId="ADAL" clId="{1CAA62D3-70E1-427A-8BF1-079C3C7D4D73}" dt="2024-09-29T06:13:42.525" v="129" actId="47"/>
        <pc:sldMkLst>
          <pc:docMk/>
          <pc:sldMk cId="2808511795" sldId="72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007351395" sldId="72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816905370" sldId="73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045096763" sldId="190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763070631" sldId="2494"/>
        </pc:sldMkLst>
      </pc:sldChg>
      <pc:sldChg chg="del">
        <pc:chgData name="Yoel Kortick" userId="167978f5-7f40-4909-85d5-d4149554ad4e" providerId="ADAL" clId="{1CAA62D3-70E1-427A-8BF1-079C3C7D4D73}" dt="2024-09-29T06:13:46.263" v="138" actId="47"/>
        <pc:sldMkLst>
          <pc:docMk/>
          <pc:sldMk cId="1187466004" sldId="249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613679198" sldId="214748022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965012378" sldId="214748040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591509198" sldId="2147480411"/>
        </pc:sldMkLst>
      </pc:sldChg>
      <pc:sldChg chg="addSp delSp del mod">
        <pc:chgData name="Yoel Kortick" userId="167978f5-7f40-4909-85d5-d4149554ad4e" providerId="ADAL" clId="{1CAA62D3-70E1-427A-8BF1-079C3C7D4D73}" dt="2024-09-29T06:13:39.773" v="126" actId="47"/>
        <pc:sldMkLst>
          <pc:docMk/>
          <pc:sldMk cId="3539049703" sldId="2147480506"/>
        </pc:sldMkLst>
        <pc:spChg chg="add del">
          <ac:chgData name="Yoel Kortick" userId="167978f5-7f40-4909-85d5-d4149554ad4e" providerId="ADAL" clId="{1CAA62D3-70E1-427A-8BF1-079C3C7D4D73}" dt="2024-09-29T06:12:07.862" v="86" actId="21"/>
          <ac:spMkLst>
            <pc:docMk/>
            <pc:sldMk cId="3539049703" sldId="2147480506"/>
            <ac:spMk id="10" creationId="{CFBDF758-E75B-1B7D-8911-D94A8549BCE1}"/>
          </ac:spMkLst>
        </pc:spChg>
      </pc:sldChg>
      <pc:sldChg chg="del">
        <pc:chgData name="Yoel Kortick" userId="167978f5-7f40-4909-85d5-d4149554ad4e" providerId="ADAL" clId="{1CAA62D3-70E1-427A-8BF1-079C3C7D4D73}" dt="2024-09-29T06:13:43.011" v="130" actId="47"/>
        <pc:sldMkLst>
          <pc:docMk/>
          <pc:sldMk cId="4169337171" sldId="2147480507"/>
        </pc:sldMkLst>
      </pc:sldChg>
      <pc:sldChg chg="del">
        <pc:chgData name="Yoel Kortick" userId="167978f5-7f40-4909-85d5-d4149554ad4e" providerId="ADAL" clId="{1CAA62D3-70E1-427A-8BF1-079C3C7D4D73}" dt="2024-09-29T06:13:44.376" v="133" actId="47"/>
        <pc:sldMkLst>
          <pc:docMk/>
          <pc:sldMk cId="3790269498" sldId="2147480508"/>
        </pc:sldMkLst>
      </pc:sldChg>
      <pc:sldChg chg="del">
        <pc:chgData name="Yoel Kortick" userId="167978f5-7f40-4909-85d5-d4149554ad4e" providerId="ADAL" clId="{1CAA62D3-70E1-427A-8BF1-079C3C7D4D73}" dt="2024-09-29T06:13:44.865" v="134" actId="47"/>
        <pc:sldMkLst>
          <pc:docMk/>
          <pc:sldMk cId="526865203" sldId="2147480509"/>
        </pc:sldMkLst>
      </pc:sldChg>
      <pc:sldChg chg="del">
        <pc:chgData name="Yoel Kortick" userId="167978f5-7f40-4909-85d5-d4149554ad4e" providerId="ADAL" clId="{1CAA62D3-70E1-427A-8BF1-079C3C7D4D73}" dt="2024-09-29T06:13:45.649" v="136" actId="47"/>
        <pc:sldMkLst>
          <pc:docMk/>
          <pc:sldMk cId="1177570538" sldId="2147480510"/>
        </pc:sldMkLst>
      </pc:sldChg>
      <pc:sldChg chg="del">
        <pc:chgData name="Yoel Kortick" userId="167978f5-7f40-4909-85d5-d4149554ad4e" providerId="ADAL" clId="{1CAA62D3-70E1-427A-8BF1-079C3C7D4D73}" dt="2024-09-29T06:13:46.007" v="137" actId="47"/>
        <pc:sldMkLst>
          <pc:docMk/>
          <pc:sldMk cId="4017577021" sldId="2147480511"/>
        </pc:sldMkLst>
      </pc:sldChg>
      <pc:sldChg chg="del">
        <pc:chgData name="Yoel Kortick" userId="167978f5-7f40-4909-85d5-d4149554ad4e" providerId="ADAL" clId="{1CAA62D3-70E1-427A-8BF1-079C3C7D4D73}" dt="2024-09-29T06:13:47.564" v="142" actId="47"/>
        <pc:sldMkLst>
          <pc:docMk/>
          <pc:sldMk cId="2152627630" sldId="2147480512"/>
        </pc:sldMkLst>
      </pc:sldChg>
      <pc:sldChg chg="del">
        <pc:chgData name="Yoel Kortick" userId="167978f5-7f40-4909-85d5-d4149554ad4e" providerId="ADAL" clId="{1CAA62D3-70E1-427A-8BF1-079C3C7D4D73}" dt="2024-09-29T06:13:47.921" v="143" actId="47"/>
        <pc:sldMkLst>
          <pc:docMk/>
          <pc:sldMk cId="1316222784" sldId="2147480513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252421786" sldId="2147480514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4084703367" sldId="214748051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849035337" sldId="214748051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585532701" sldId="214748051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993318610" sldId="2147480519"/>
        </pc:sldMkLst>
      </pc:sldChg>
      <pc:sldChg chg="del">
        <pc:chgData name="Yoel Kortick" userId="167978f5-7f40-4909-85d5-d4149554ad4e" providerId="ADAL" clId="{1CAA62D3-70E1-427A-8BF1-079C3C7D4D73}" dt="2024-09-29T06:13:48.168" v="144" actId="47"/>
        <pc:sldMkLst>
          <pc:docMk/>
          <pc:sldMk cId="7394823" sldId="214748052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732471005" sldId="2147480521"/>
        </pc:sldMkLst>
      </pc:sldChg>
      <pc:sldChg chg="del">
        <pc:chgData name="Yoel Kortick" userId="167978f5-7f40-4909-85d5-d4149554ad4e" providerId="ADAL" clId="{1CAA62D3-70E1-427A-8BF1-079C3C7D4D73}" dt="2024-09-29T06:13:45.269" v="135" actId="47"/>
        <pc:sldMkLst>
          <pc:docMk/>
          <pc:sldMk cId="2658128410" sldId="2147480522"/>
        </pc:sldMkLst>
      </pc:sldChg>
      <pc:sldChg chg="del">
        <pc:chgData name="Yoel Kortick" userId="167978f5-7f40-4909-85d5-d4149554ad4e" providerId="ADAL" clId="{1CAA62D3-70E1-427A-8BF1-079C3C7D4D73}" dt="2024-09-29T06:13:46.975" v="140" actId="47"/>
        <pc:sldMkLst>
          <pc:docMk/>
          <pc:sldMk cId="731897651" sldId="2147480523"/>
        </pc:sldMkLst>
      </pc:sldChg>
      <pc:sldChg chg="del">
        <pc:chgData name="Yoel Kortick" userId="167978f5-7f40-4909-85d5-d4149554ad4e" providerId="ADAL" clId="{1CAA62D3-70E1-427A-8BF1-079C3C7D4D73}" dt="2024-09-29T06:13:46.677" v="139" actId="47"/>
        <pc:sldMkLst>
          <pc:docMk/>
          <pc:sldMk cId="403552407" sldId="2147480524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516552799" sldId="2147480525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540182172" sldId="214748052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379411196" sldId="2147480527"/>
        </pc:sldMkLst>
      </pc:sldChg>
      <pc:sldMasterChg chg="delSldLayout">
        <pc:chgData name="Yoel Kortick" userId="167978f5-7f40-4909-85d5-d4149554ad4e" providerId="ADAL" clId="{1CAA62D3-70E1-427A-8BF1-079C3C7D4D73}" dt="2024-09-29T06:14:13.792" v="148" actId="47"/>
        <pc:sldMasterMkLst>
          <pc:docMk/>
          <pc:sldMasterMk cId="1691894521" sldId="2147483966"/>
        </pc:sldMasterMkLst>
        <pc:sldLayoutChg chg="del">
          <pc:chgData name="Yoel Kortick" userId="167978f5-7f40-4909-85d5-d4149554ad4e" providerId="ADAL" clId="{1CAA62D3-70E1-427A-8BF1-079C3C7D4D73}" dt="2024-09-29T06:09:11.881" v="59" actId="47"/>
          <pc:sldLayoutMkLst>
            <pc:docMk/>
            <pc:sldMasterMk cId="1691894521" sldId="2147483966"/>
            <pc:sldLayoutMk cId="2185889949" sldId="2147484624"/>
          </pc:sldLayoutMkLst>
        </pc:sldLayoutChg>
        <pc:sldLayoutChg chg="del">
          <pc:chgData name="Yoel Kortick" userId="167978f5-7f40-4909-85d5-d4149554ad4e" providerId="ADAL" clId="{1CAA62D3-70E1-427A-8BF1-079C3C7D4D73}" dt="2024-09-29T06:09:05.865" v="58" actId="47"/>
          <pc:sldLayoutMkLst>
            <pc:docMk/>
            <pc:sldMasterMk cId="1691894521" sldId="2147483966"/>
            <pc:sldLayoutMk cId="2066544731" sldId="2147484630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4166352113" sldId="2147484656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2678986411" sldId="2147484657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1855485958" sldId="2147484673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1565654185" sldId="2147484674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3197168305" sldId="2147484675"/>
          </pc:sldLayoutMkLst>
        </pc:sldLayoutChg>
      </pc:sldMasterChg>
    </pc:docChg>
  </pc:docChgLst>
  <pc:docChgLst>
    <pc:chgData name="Yoel Kortick" userId="167978f5-7f40-4909-85d5-d4149554ad4e" providerId="ADAL" clId="{CA1829DA-12F1-4547-B2D0-0244A93906B3}"/>
    <pc:docChg chg="undo custSel addSld delSld modSld modSection">
      <pc:chgData name="Yoel Kortick" userId="167978f5-7f40-4909-85d5-d4149554ad4e" providerId="ADAL" clId="{CA1829DA-12F1-4547-B2D0-0244A93906B3}" dt="2024-10-02T09:40:04.641" v="1619" actId="20577"/>
      <pc:docMkLst>
        <pc:docMk/>
      </pc:docMkLst>
      <pc:sldChg chg="modSp mod">
        <pc:chgData name="Yoel Kortick" userId="167978f5-7f40-4909-85d5-d4149554ad4e" providerId="ADAL" clId="{CA1829DA-12F1-4547-B2D0-0244A93906B3}" dt="2024-10-02T09:39:00.339" v="1519"/>
        <pc:sldMkLst>
          <pc:docMk/>
          <pc:sldMk cId="815051809" sldId="388"/>
        </pc:sldMkLst>
        <pc:spChg chg="mod">
          <ac:chgData name="Yoel Kortick" userId="167978f5-7f40-4909-85d5-d4149554ad4e" providerId="ADAL" clId="{CA1829DA-12F1-4547-B2D0-0244A93906B3}" dt="2024-10-02T09:39:00.339" v="1519"/>
          <ac:spMkLst>
            <pc:docMk/>
            <pc:sldMk cId="815051809" sldId="388"/>
            <ac:spMk id="67" creationId="{78984C7A-5008-28E6-5702-28CAB7215194}"/>
          </ac:spMkLst>
        </pc:spChg>
      </pc:sldChg>
      <pc:sldChg chg="modSp del mod">
        <pc:chgData name="Yoel Kortick" userId="167978f5-7f40-4909-85d5-d4149554ad4e" providerId="ADAL" clId="{CA1829DA-12F1-4547-B2D0-0244A93906B3}" dt="2024-10-02T09:37:26.629" v="1452" actId="47"/>
        <pc:sldMkLst>
          <pc:docMk/>
          <pc:sldMk cId="1745681045" sldId="397"/>
        </pc:sldMkLst>
        <pc:spChg chg="mod">
          <ac:chgData name="Yoel Kortick" userId="167978f5-7f40-4909-85d5-d4149554ad4e" providerId="ADAL" clId="{CA1829DA-12F1-4547-B2D0-0244A93906B3}" dt="2024-10-02T09:35:34.119" v="1441" actId="20577"/>
          <ac:spMkLst>
            <pc:docMk/>
            <pc:sldMk cId="1745681045" sldId="397"/>
            <ac:spMk id="8" creationId="{92183EF9-51F4-164B-34E1-75563D773806}"/>
          </ac:spMkLst>
        </pc:spChg>
      </pc:sldChg>
      <pc:sldChg chg="del">
        <pc:chgData name="Yoel Kortick" userId="167978f5-7f40-4909-85d5-d4149554ad4e" providerId="ADAL" clId="{CA1829DA-12F1-4547-B2D0-0244A93906B3}" dt="2024-10-02T09:37:39.871" v="1458" actId="47"/>
        <pc:sldMkLst>
          <pc:docMk/>
          <pc:sldMk cId="2554479115" sldId="398"/>
        </pc:sldMkLst>
      </pc:sldChg>
      <pc:sldChg chg="modSp mod">
        <pc:chgData name="Yoel Kortick" userId="167978f5-7f40-4909-85d5-d4149554ad4e" providerId="ADAL" clId="{CA1829DA-12F1-4547-B2D0-0244A93906B3}" dt="2024-10-02T09:36:39.718" v="1451" actId="20577"/>
        <pc:sldMkLst>
          <pc:docMk/>
          <pc:sldMk cId="1637256743" sldId="657"/>
        </pc:sldMkLst>
        <pc:spChg chg="mod">
          <ac:chgData name="Yoel Kortick" userId="167978f5-7f40-4909-85d5-d4149554ad4e" providerId="ADAL" clId="{CA1829DA-12F1-4547-B2D0-0244A93906B3}" dt="2024-10-02T09:36:39.718" v="1451" actId="20577"/>
          <ac:spMkLst>
            <pc:docMk/>
            <pc:sldMk cId="1637256743" sldId="657"/>
            <ac:spMk id="5" creationId="{7A8DB1AE-A531-206E-6C9A-388E77775F50}"/>
          </ac:spMkLst>
        </pc:spChg>
        <pc:spChg chg="mod">
          <ac:chgData name="Yoel Kortick" userId="167978f5-7f40-4909-85d5-d4149554ad4e" providerId="ADAL" clId="{CA1829DA-12F1-4547-B2D0-0244A93906B3}" dt="2024-10-02T08:52:05.642" v="4"/>
          <ac:spMkLst>
            <pc:docMk/>
            <pc:sldMk cId="1637256743" sldId="657"/>
            <ac:spMk id="6" creationId="{0FB55E60-5030-C6D2-2FEE-1A85004C6771}"/>
          </ac:spMkLst>
        </pc:spChg>
      </pc:sldChg>
      <pc:sldChg chg="modSp">
        <pc:chgData name="Yoel Kortick" userId="167978f5-7f40-4909-85d5-d4149554ad4e" providerId="ADAL" clId="{CA1829DA-12F1-4547-B2D0-0244A93906B3}" dt="2024-10-02T08:57:35.811" v="284"/>
        <pc:sldMkLst>
          <pc:docMk/>
          <pc:sldMk cId="430718176" sldId="658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30718176" sldId="658"/>
            <ac:spMk id="16" creationId="{23C732E4-9340-8242-F658-2E8AD491C273}"/>
          </ac:spMkLst>
        </pc:spChg>
      </pc:sldChg>
      <pc:sldChg chg="delSp modSp mod">
        <pc:chgData name="Yoel Kortick" userId="167978f5-7f40-4909-85d5-d4149554ad4e" providerId="ADAL" clId="{CA1829DA-12F1-4547-B2D0-0244A93906B3}" dt="2024-10-02T09:06:28.596" v="1000" actId="20577"/>
        <pc:sldMkLst>
          <pc:docMk/>
          <pc:sldMk cId="2361624102" sldId="659"/>
        </pc:sldMkLst>
        <pc:spChg chg="del">
          <ac:chgData name="Yoel Kortick" userId="167978f5-7f40-4909-85d5-d4149554ad4e" providerId="ADAL" clId="{CA1829DA-12F1-4547-B2D0-0244A93906B3}" dt="2024-10-02T08:59:21.685" v="415" actId="478"/>
          <ac:spMkLst>
            <pc:docMk/>
            <pc:sldMk cId="2361624102" sldId="659"/>
            <ac:spMk id="4" creationId="{640356D4-9EC2-30BB-EE8D-34C061882994}"/>
          </ac:spMkLst>
        </pc:spChg>
        <pc:spChg chg="del">
          <ac:chgData name="Yoel Kortick" userId="167978f5-7f40-4909-85d5-d4149554ad4e" providerId="ADAL" clId="{CA1829DA-12F1-4547-B2D0-0244A93906B3}" dt="2024-10-02T08:59:21.685" v="415" actId="478"/>
          <ac:spMkLst>
            <pc:docMk/>
            <pc:sldMk cId="2361624102" sldId="659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6:28.596" v="1000" actId="20577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361624102" sldId="659"/>
            <ac:spMk id="10" creationId="{4C5297D4-1A90-BA7E-1EA2-3486955EA032}"/>
          </ac:spMkLst>
        </pc:spChg>
        <pc:picChg chg="del">
          <ac:chgData name="Yoel Kortick" userId="167978f5-7f40-4909-85d5-d4149554ad4e" providerId="ADAL" clId="{CA1829DA-12F1-4547-B2D0-0244A93906B3}" dt="2024-10-02T08:59:18.751" v="414" actId="478"/>
          <ac:picMkLst>
            <pc:docMk/>
            <pc:sldMk cId="2361624102" sldId="659"/>
            <ac:picMk id="3" creationId="{43E02D29-D998-CFA8-B428-AB8FA228BF2D}"/>
          </ac:picMkLst>
        </pc:picChg>
      </pc:sldChg>
      <pc:sldChg chg="addSp delSp modSp mod">
        <pc:chgData name="Yoel Kortick" userId="167978f5-7f40-4909-85d5-d4149554ad4e" providerId="ADAL" clId="{CA1829DA-12F1-4547-B2D0-0244A93906B3}" dt="2024-10-02T09:14:23.509" v="1401" actId="1037"/>
        <pc:sldMkLst>
          <pc:docMk/>
          <pc:sldMk cId="2713070438" sldId="660"/>
        </pc:sldMkLst>
        <pc:spChg chg="del">
          <ac:chgData name="Yoel Kortick" userId="167978f5-7f40-4909-85d5-d4149554ad4e" providerId="ADAL" clId="{CA1829DA-12F1-4547-B2D0-0244A93906B3}" dt="2024-10-02T09:04:54.319" v="908" actId="478"/>
          <ac:spMkLst>
            <pc:docMk/>
            <pc:sldMk cId="2713070438" sldId="660"/>
            <ac:spMk id="4" creationId="{640356D4-9EC2-30BB-EE8D-34C061882994}"/>
          </ac:spMkLst>
        </pc:spChg>
        <pc:spChg chg="mod">
          <ac:chgData name="Yoel Kortick" userId="167978f5-7f40-4909-85d5-d4149554ad4e" providerId="ADAL" clId="{CA1829DA-12F1-4547-B2D0-0244A93906B3}" dt="2024-10-02T09:14:23.509" v="1401" actId="1037"/>
          <ac:spMkLst>
            <pc:docMk/>
            <pc:sldMk cId="2713070438" sldId="660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7:48.548" v="1042" actId="20577"/>
          <ac:spMkLst>
            <pc:docMk/>
            <pc:sldMk cId="2713070438" sldId="660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713070438" sldId="660"/>
            <ac:spMk id="10" creationId="{4C5297D4-1A90-BA7E-1EA2-3486955EA032}"/>
          </ac:spMkLst>
        </pc:spChg>
        <pc:spChg chg="del">
          <ac:chgData name="Yoel Kortick" userId="167978f5-7f40-4909-85d5-d4149554ad4e" providerId="ADAL" clId="{CA1829DA-12F1-4547-B2D0-0244A93906B3}" dt="2024-10-02T09:04:53.531" v="907" actId="478"/>
          <ac:spMkLst>
            <pc:docMk/>
            <pc:sldMk cId="2713070438" sldId="660"/>
            <ac:spMk id="11" creationId="{23A926F9-CA64-5CAA-9A04-3909949D8390}"/>
          </ac:spMkLst>
        </pc:spChg>
        <pc:picChg chg="add mod ord">
          <ac:chgData name="Yoel Kortick" userId="167978f5-7f40-4909-85d5-d4149554ad4e" providerId="ADAL" clId="{CA1829DA-12F1-4547-B2D0-0244A93906B3}" dt="2024-10-02T09:14:23.509" v="1401" actId="1037"/>
          <ac:picMkLst>
            <pc:docMk/>
            <pc:sldMk cId="2713070438" sldId="660"/>
            <ac:picMk id="3" creationId="{C4FAC208-8C7E-60C9-0085-1CB29C05C7F2}"/>
          </ac:picMkLst>
        </pc:picChg>
        <pc:picChg chg="del">
          <ac:chgData name="Yoel Kortick" userId="167978f5-7f40-4909-85d5-d4149554ad4e" providerId="ADAL" clId="{CA1829DA-12F1-4547-B2D0-0244A93906B3}" dt="2024-10-02T09:04:51.115" v="906" actId="478"/>
          <ac:picMkLst>
            <pc:docMk/>
            <pc:sldMk cId="2713070438" sldId="660"/>
            <ac:picMk id="15" creationId="{840A763F-F539-4D0C-48EB-86989C6D9662}"/>
          </ac:picMkLst>
        </pc:picChg>
      </pc:sldChg>
      <pc:sldChg chg="addSp delSp modSp mod">
        <pc:chgData name="Yoel Kortick" userId="167978f5-7f40-4909-85d5-d4149554ad4e" providerId="ADAL" clId="{CA1829DA-12F1-4547-B2D0-0244A93906B3}" dt="2024-10-02T09:13:21.764" v="1350" actId="6549"/>
        <pc:sldMkLst>
          <pc:docMk/>
          <pc:sldMk cId="4080373386" sldId="661"/>
        </pc:sldMkLst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13:21.764" v="1350" actId="6549"/>
          <ac:spMkLst>
            <pc:docMk/>
            <pc:sldMk cId="4080373386" sldId="661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080373386" sldId="661"/>
            <ac:spMk id="10" creationId="{4C5297D4-1A90-BA7E-1EA2-3486955EA032}"/>
          </ac:spMkLst>
        </pc:spChg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12" creationId="{6EE12FF7-4FCC-F87F-12EC-91A71F21F57A}"/>
          </ac:spMkLst>
        </pc:spChg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13" creationId="{8E9661FD-CD5D-4ADC-F620-143800FC1F33}"/>
          </ac:spMkLst>
        </pc:spChg>
        <pc:picChg chg="del">
          <ac:chgData name="Yoel Kortick" userId="167978f5-7f40-4909-85d5-d4149554ad4e" providerId="ADAL" clId="{CA1829DA-12F1-4547-B2D0-0244A93906B3}" dt="2024-10-02T09:12:37.742" v="1243" actId="478"/>
          <ac:picMkLst>
            <pc:docMk/>
            <pc:sldMk cId="4080373386" sldId="661"/>
            <ac:picMk id="3" creationId="{898F1749-DC9E-E56F-E228-0682B8F52B3A}"/>
          </ac:picMkLst>
        </pc:picChg>
        <pc:picChg chg="add mod">
          <ac:chgData name="Yoel Kortick" userId="167978f5-7f40-4909-85d5-d4149554ad4e" providerId="ADAL" clId="{CA1829DA-12F1-4547-B2D0-0244A93906B3}" dt="2024-10-02T09:13:18.352" v="1349" actId="1076"/>
          <ac:picMkLst>
            <pc:docMk/>
            <pc:sldMk cId="4080373386" sldId="661"/>
            <ac:picMk id="4" creationId="{701D4F57-DCF1-ABA2-421B-21DC563CF4BC}"/>
          </ac:picMkLst>
        </pc:picChg>
        <pc:cxnChg chg="del">
          <ac:chgData name="Yoel Kortick" userId="167978f5-7f40-4909-85d5-d4149554ad4e" providerId="ADAL" clId="{CA1829DA-12F1-4547-B2D0-0244A93906B3}" dt="2024-10-02T09:12:40.449" v="1244" actId="478"/>
          <ac:cxnSpMkLst>
            <pc:docMk/>
            <pc:sldMk cId="4080373386" sldId="661"/>
            <ac:cxnSpMk id="15" creationId="{B09DFAB4-244F-8708-F426-9E191273AE35}"/>
          </ac:cxnSpMkLst>
        </pc:cxnChg>
      </pc:sldChg>
      <pc:sldChg chg="modSp del">
        <pc:chgData name="Yoel Kortick" userId="167978f5-7f40-4909-85d5-d4149554ad4e" providerId="ADAL" clId="{CA1829DA-12F1-4547-B2D0-0244A93906B3}" dt="2024-10-02T09:14:37.211" v="1402" actId="47"/>
        <pc:sldMkLst>
          <pc:docMk/>
          <pc:sldMk cId="3899228947" sldId="662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899228947" sldId="662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0.672" v="1406" actId="47"/>
        <pc:sldMkLst>
          <pc:docMk/>
          <pc:sldMk cId="36023688" sldId="663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6023688" sldId="66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1.683" v="1407" actId="47"/>
        <pc:sldMkLst>
          <pc:docMk/>
          <pc:sldMk cId="485271240" sldId="664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85271240" sldId="664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2.976" v="1408" actId="47"/>
        <pc:sldMkLst>
          <pc:docMk/>
          <pc:sldMk cId="2522504581" sldId="665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522504581" sldId="665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3.900" v="1409" actId="47"/>
        <pc:sldMkLst>
          <pc:docMk/>
          <pc:sldMk cId="3942703660" sldId="666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942703660" sldId="666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4.997" v="1410" actId="47"/>
        <pc:sldMkLst>
          <pc:docMk/>
          <pc:sldMk cId="4182833070" sldId="667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182833070" sldId="667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5.664" v="1411" actId="47"/>
        <pc:sldMkLst>
          <pc:docMk/>
          <pc:sldMk cId="4125856380" sldId="668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125856380" sldId="66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6.664" v="1412" actId="47"/>
        <pc:sldMkLst>
          <pc:docMk/>
          <pc:sldMk cId="358535453" sldId="669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58535453" sldId="66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7.394" v="1413" actId="47"/>
        <pc:sldMkLst>
          <pc:docMk/>
          <pc:sldMk cId="2557931722" sldId="670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557931722" sldId="67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8.212" v="1414" actId="47"/>
        <pc:sldMkLst>
          <pc:docMk/>
          <pc:sldMk cId="1349648569" sldId="671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1349648569" sldId="671"/>
            <ac:spMk id="10" creationId="{4C5297D4-1A90-BA7E-1EA2-3486955EA032}"/>
          </ac:spMkLst>
        </pc:spChg>
      </pc:sldChg>
      <pc:sldChg chg="modSp mod">
        <pc:chgData name="Yoel Kortick" userId="167978f5-7f40-4909-85d5-d4149554ad4e" providerId="ADAL" clId="{CA1829DA-12F1-4547-B2D0-0244A93906B3}" dt="2024-10-02T09:38:48.750" v="1517" actId="313"/>
        <pc:sldMkLst>
          <pc:docMk/>
          <pc:sldMk cId="1444690400" sldId="672"/>
        </pc:sldMkLst>
        <pc:spChg chg="mod">
          <ac:chgData name="Yoel Kortick" userId="167978f5-7f40-4909-85d5-d4149554ad4e" providerId="ADAL" clId="{CA1829DA-12F1-4547-B2D0-0244A93906B3}" dt="2024-10-02T09:38:48.750" v="1517" actId="313"/>
          <ac:spMkLst>
            <pc:docMk/>
            <pc:sldMk cId="1444690400" sldId="672"/>
            <ac:spMk id="16" creationId="{23C732E4-9340-8242-F658-2E8AD491C273}"/>
          </ac:spMkLst>
        </pc:spChg>
      </pc:sldChg>
      <pc:sldChg chg="modSp mod">
        <pc:chgData name="Yoel Kortick" userId="167978f5-7f40-4909-85d5-d4149554ad4e" providerId="ADAL" clId="{CA1829DA-12F1-4547-B2D0-0244A93906B3}" dt="2024-10-02T09:40:04.641" v="1619" actId="20577"/>
        <pc:sldMkLst>
          <pc:docMk/>
          <pc:sldMk cId="262480220" sldId="673"/>
        </pc:sldMkLst>
        <pc:spChg chg="mod">
          <ac:chgData name="Yoel Kortick" userId="167978f5-7f40-4909-85d5-d4149554ad4e" providerId="ADAL" clId="{CA1829DA-12F1-4547-B2D0-0244A93906B3}" dt="2024-10-02T09:40:04.641" v="1619" actId="20577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9:39:13.663" v="1520"/>
          <ac:spMkLst>
            <pc:docMk/>
            <pc:sldMk cId="262480220" sldId="67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951884392" sldId="674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951884392" sldId="674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3261647200" sldId="675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3261647200" sldId="675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3640054145" sldId="676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3640054145" sldId="676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8.888" v="1415" actId="47"/>
        <pc:sldMkLst>
          <pc:docMk/>
          <pc:sldMk cId="3775107082" sldId="677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775107082" sldId="677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972072772" sldId="678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972072772" sldId="67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4162894846" sldId="679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4162894846" sldId="67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9.751" v="1405" actId="47"/>
        <pc:sldMkLst>
          <pc:docMk/>
          <pc:sldMk cId="290025533" sldId="680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90025533" sldId="68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8.007" v="1403" actId="47"/>
        <pc:sldMkLst>
          <pc:docMk/>
          <pc:sldMk cId="1458079799" sldId="681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1458079799" sldId="681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8.858" v="1404" actId="47"/>
        <pc:sldMkLst>
          <pc:docMk/>
          <pc:sldMk cId="653059079" sldId="682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653059079" sldId="682"/>
            <ac:spMk id="10" creationId="{4C5297D4-1A90-BA7E-1EA2-3486955EA032}"/>
          </ac:spMkLst>
        </pc:spChg>
      </pc:sldChg>
      <pc:sldChg chg="add del">
        <pc:chgData name="Yoel Kortick" userId="167978f5-7f40-4909-85d5-d4149554ad4e" providerId="ADAL" clId="{CA1829DA-12F1-4547-B2D0-0244A93906B3}" dt="2024-10-02T08:56:55.882" v="283" actId="47"/>
        <pc:sldMkLst>
          <pc:docMk/>
          <pc:sldMk cId="226099474" sldId="683"/>
        </pc:sldMkLst>
      </pc:sldChg>
      <pc:sldChg chg="modSp add del mod">
        <pc:chgData name="Yoel Kortick" userId="167978f5-7f40-4909-85d5-d4149554ad4e" providerId="ADAL" clId="{CA1829DA-12F1-4547-B2D0-0244A93906B3}" dt="2024-10-02T09:37:26.629" v="1452" actId="47"/>
        <pc:sldMkLst>
          <pc:docMk/>
          <pc:sldMk cId="1886035152" sldId="684"/>
        </pc:sldMkLst>
        <pc:spChg chg="mod">
          <ac:chgData name="Yoel Kortick" userId="167978f5-7f40-4909-85d5-d4149554ad4e" providerId="ADAL" clId="{CA1829DA-12F1-4547-B2D0-0244A93906B3}" dt="2024-10-02T09:31:09.173" v="1429" actId="20577"/>
          <ac:spMkLst>
            <pc:docMk/>
            <pc:sldMk cId="1886035152" sldId="684"/>
            <ac:spMk id="8" creationId="{92183EF9-51F4-164B-34E1-75563D773806}"/>
          </ac:spMkLst>
        </pc:spChg>
      </pc:sldChg>
      <pc:sldChg chg="addSp delSp modSp add mod">
        <pc:chgData name="Yoel Kortick" userId="167978f5-7f40-4909-85d5-d4149554ad4e" providerId="ADAL" clId="{CA1829DA-12F1-4547-B2D0-0244A93906B3}" dt="2024-10-02T09:14:16.086" v="1395" actId="1037"/>
        <pc:sldMkLst>
          <pc:docMk/>
          <pc:sldMk cId="1057754185" sldId="685"/>
        </pc:sldMkLst>
        <pc:spChg chg="mod">
          <ac:chgData name="Yoel Kortick" userId="167978f5-7f40-4909-85d5-d4149554ad4e" providerId="ADAL" clId="{CA1829DA-12F1-4547-B2D0-0244A93906B3}" dt="2024-10-02T09:14:16.086" v="1395" actId="1037"/>
          <ac:spMkLst>
            <pc:docMk/>
            <pc:sldMk cId="1057754185" sldId="685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8:37.333" v="1157" actId="6549"/>
          <ac:spMkLst>
            <pc:docMk/>
            <pc:sldMk cId="1057754185" sldId="685"/>
            <ac:spMk id="8" creationId="{92183EF9-51F4-164B-34E1-75563D773806}"/>
          </ac:spMkLst>
        </pc:spChg>
        <pc:picChg chg="del">
          <ac:chgData name="Yoel Kortick" userId="167978f5-7f40-4909-85d5-d4149554ad4e" providerId="ADAL" clId="{CA1829DA-12F1-4547-B2D0-0244A93906B3}" dt="2024-10-02T09:07:56.024" v="1043" actId="478"/>
          <ac:picMkLst>
            <pc:docMk/>
            <pc:sldMk cId="1057754185" sldId="685"/>
            <ac:picMk id="3" creationId="{C4FAC208-8C7E-60C9-0085-1CB29C05C7F2}"/>
          </ac:picMkLst>
        </pc:picChg>
        <pc:picChg chg="add mod ord">
          <ac:chgData name="Yoel Kortick" userId="167978f5-7f40-4909-85d5-d4149554ad4e" providerId="ADAL" clId="{CA1829DA-12F1-4547-B2D0-0244A93906B3}" dt="2024-10-02T09:14:16.086" v="1395" actId="1037"/>
          <ac:picMkLst>
            <pc:docMk/>
            <pc:sldMk cId="1057754185" sldId="685"/>
            <ac:picMk id="4" creationId="{D9EC7320-6B6C-BC99-A6AC-5F9EB8E86617}"/>
          </ac:picMkLst>
        </pc:picChg>
      </pc:sldChg>
      <pc:sldChg chg="addSp delSp modSp add mod">
        <pc:chgData name="Yoel Kortick" userId="167978f5-7f40-4909-85d5-d4149554ad4e" providerId="ADAL" clId="{CA1829DA-12F1-4547-B2D0-0244A93906B3}" dt="2024-10-02T09:14:02.592" v="1373" actId="1037"/>
        <pc:sldMkLst>
          <pc:docMk/>
          <pc:sldMk cId="1245168835" sldId="686"/>
        </pc:sldMkLst>
        <pc:spChg chg="mod">
          <ac:chgData name="Yoel Kortick" userId="167978f5-7f40-4909-85d5-d4149554ad4e" providerId="ADAL" clId="{CA1829DA-12F1-4547-B2D0-0244A93906B3}" dt="2024-10-02T09:14:02.592" v="1373" actId="1037"/>
          <ac:spMkLst>
            <pc:docMk/>
            <pc:sldMk cId="1245168835" sldId="686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9:26.788" v="1198" actId="20577"/>
          <ac:spMkLst>
            <pc:docMk/>
            <pc:sldMk cId="1245168835" sldId="686"/>
            <ac:spMk id="8" creationId="{92183EF9-51F4-164B-34E1-75563D773806}"/>
          </ac:spMkLst>
        </pc:spChg>
        <pc:picChg chg="add mod ord">
          <ac:chgData name="Yoel Kortick" userId="167978f5-7f40-4909-85d5-d4149554ad4e" providerId="ADAL" clId="{CA1829DA-12F1-4547-B2D0-0244A93906B3}" dt="2024-10-02T09:14:02.592" v="1373" actId="1037"/>
          <ac:picMkLst>
            <pc:docMk/>
            <pc:sldMk cId="1245168835" sldId="686"/>
            <ac:picMk id="3" creationId="{6965709D-623F-62D1-5AD3-4F92505AE61A}"/>
          </ac:picMkLst>
        </pc:picChg>
        <pc:picChg chg="del">
          <ac:chgData name="Yoel Kortick" userId="167978f5-7f40-4909-85d5-d4149554ad4e" providerId="ADAL" clId="{CA1829DA-12F1-4547-B2D0-0244A93906B3}" dt="2024-10-02T09:09:30.105" v="1199" actId="478"/>
          <ac:picMkLst>
            <pc:docMk/>
            <pc:sldMk cId="1245168835" sldId="686"/>
            <ac:picMk id="4" creationId="{D9EC7320-6B6C-BC99-A6AC-5F9EB8E86617}"/>
          </ac:picMkLst>
        </pc:picChg>
      </pc:sldChg>
    </pc:docChg>
  </pc:docChgLst>
  <pc:docChgLst>
    <pc:chgData name="Yoel Kortick" userId="167978f5-7f40-4909-85d5-d4149554ad4e" providerId="ADAL" clId="{D5EFCFF0-18F7-4D1C-8F1A-86644CE5E738}"/>
    <pc:docChg chg="modSld">
      <pc:chgData name="Yoel Kortick" userId="167978f5-7f40-4909-85d5-d4149554ad4e" providerId="ADAL" clId="{D5EFCFF0-18F7-4D1C-8F1A-86644CE5E738}" dt="2024-10-02T05:45:29.991" v="21" actId="6549"/>
      <pc:docMkLst>
        <pc:docMk/>
      </pc:docMkLst>
      <pc:sldChg chg="modSp mod">
        <pc:chgData name="Yoel Kortick" userId="167978f5-7f40-4909-85d5-d4149554ad4e" providerId="ADAL" clId="{D5EFCFF0-18F7-4D1C-8F1A-86644CE5E738}" dt="2024-09-29T11:44:01.676" v="0"/>
        <pc:sldMkLst>
          <pc:docMk/>
          <pc:sldMk cId="1637256743" sldId="657"/>
        </pc:sldMkLst>
        <pc:spChg chg="mod">
          <ac:chgData name="Yoel Kortick" userId="167978f5-7f40-4909-85d5-d4149554ad4e" providerId="ADAL" clId="{D5EFCFF0-18F7-4D1C-8F1A-86644CE5E738}" dt="2024-09-29T11:44:01.676" v="0"/>
          <ac:spMkLst>
            <pc:docMk/>
            <pc:sldMk cId="1637256743" sldId="657"/>
            <ac:spMk id="4" creationId="{94DE92BE-82BD-7F2B-6D76-1E8CE1149996}"/>
          </ac:spMkLst>
        </pc:spChg>
      </pc:sldChg>
      <pc:sldChg chg="modSp mod">
        <pc:chgData name="Yoel Kortick" userId="167978f5-7f40-4909-85d5-d4149554ad4e" providerId="ADAL" clId="{D5EFCFF0-18F7-4D1C-8F1A-86644CE5E738}" dt="2024-09-29T12:37:25.739" v="1" actId="6549"/>
        <pc:sldMkLst>
          <pc:docMk/>
          <pc:sldMk cId="2361624102" sldId="659"/>
        </pc:sldMkLst>
        <pc:spChg chg="mod">
          <ac:chgData name="Yoel Kortick" userId="167978f5-7f40-4909-85d5-d4149554ad4e" providerId="ADAL" clId="{D5EFCFF0-18F7-4D1C-8F1A-86644CE5E738}" dt="2024-09-29T12:37:25.739" v="1" actId="6549"/>
          <ac:spMkLst>
            <pc:docMk/>
            <pc:sldMk cId="2361624102" sldId="659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09-29T13:32:01.335" v="19"/>
        <pc:sldMkLst>
          <pc:docMk/>
          <pc:sldMk cId="2713070438" sldId="660"/>
        </pc:sldMkLst>
        <pc:spChg chg="mod">
          <ac:chgData name="Yoel Kortick" userId="167978f5-7f40-4909-85d5-d4149554ad4e" providerId="ADAL" clId="{D5EFCFF0-18F7-4D1C-8F1A-86644CE5E738}" dt="2024-09-29T13:32:01.335" v="19"/>
          <ac:spMkLst>
            <pc:docMk/>
            <pc:sldMk cId="2713070438" sldId="660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10-02T05:45:29.991" v="21" actId="6549"/>
        <pc:sldMkLst>
          <pc:docMk/>
          <pc:sldMk cId="2522504581" sldId="665"/>
        </pc:sldMkLst>
        <pc:spChg chg="mod">
          <ac:chgData name="Yoel Kortick" userId="167978f5-7f40-4909-85d5-d4149554ad4e" providerId="ADAL" clId="{D5EFCFF0-18F7-4D1C-8F1A-86644CE5E738}" dt="2024-10-02T05:45:29.991" v="21" actId="6549"/>
          <ac:spMkLst>
            <pc:docMk/>
            <pc:sldMk cId="2522504581" sldId="665"/>
            <ac:spMk id="8" creationId="{92183EF9-51F4-164B-34E1-75563D773806}"/>
          </ac:spMkLst>
        </pc:spChg>
      </pc:sldChg>
      <pc:sldChg chg="modSp">
        <pc:chgData name="Yoel Kortick" userId="167978f5-7f40-4909-85d5-d4149554ad4e" providerId="ADAL" clId="{D5EFCFF0-18F7-4D1C-8F1A-86644CE5E738}" dt="2024-09-29T12:42:09.082" v="18"/>
        <pc:sldMkLst>
          <pc:docMk/>
          <pc:sldMk cId="951884392" sldId="674"/>
        </pc:sldMkLst>
        <pc:spChg chg="mod">
          <ac:chgData name="Yoel Kortick" userId="167978f5-7f40-4909-85d5-d4149554ad4e" providerId="ADAL" clId="{D5EFCFF0-18F7-4D1C-8F1A-86644CE5E738}" dt="2024-09-29T12:42:09.082" v="18"/>
          <ac:spMkLst>
            <pc:docMk/>
            <pc:sldMk cId="951884392" sldId="674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10-02T05:43:23.063" v="20" actId="6549"/>
        <pc:sldMkLst>
          <pc:docMk/>
          <pc:sldMk cId="290025533" sldId="680"/>
        </pc:sldMkLst>
        <pc:spChg chg="mod">
          <ac:chgData name="Yoel Kortick" userId="167978f5-7f40-4909-85d5-d4149554ad4e" providerId="ADAL" clId="{D5EFCFF0-18F7-4D1C-8F1A-86644CE5E738}" dt="2024-10-02T05:43:23.063" v="20" actId="6549"/>
          <ac:spMkLst>
            <pc:docMk/>
            <pc:sldMk cId="290025533" sldId="680"/>
            <ac:spMk id="8" creationId="{92183EF9-51F4-164B-34E1-75563D773806}"/>
          </ac:spMkLst>
        </pc:spChg>
      </pc:sldChg>
    </pc:docChg>
  </pc:docChgLst>
  <pc:docChgLst>
    <pc:chgData name="Yoel Kortick" userId="167978f5-7f40-4909-85d5-d4149554ad4e" providerId="ADAL" clId="{FF66FE55-1966-4DFB-84DB-289690EFD779}"/>
    <pc:docChg chg="undo custSel addSld delSld modSld modSection">
      <pc:chgData name="Yoel Kortick" userId="167978f5-7f40-4909-85d5-d4149554ad4e" providerId="ADAL" clId="{FF66FE55-1966-4DFB-84DB-289690EFD779}" dt="2024-10-08T06:24:09.935" v="6949" actId="11529"/>
      <pc:docMkLst>
        <pc:docMk/>
      </pc:docMkLst>
      <pc:sldChg chg="modSp mod">
        <pc:chgData name="Yoel Kortick" userId="167978f5-7f40-4909-85d5-d4149554ad4e" providerId="ADAL" clId="{FF66FE55-1966-4DFB-84DB-289690EFD779}" dt="2024-10-08T06:09:30.682" v="6820"/>
        <pc:sldMkLst>
          <pc:docMk/>
          <pc:sldMk cId="815051809" sldId="388"/>
        </pc:sldMkLst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815051809" sldId="388"/>
            <ac:spMk id="67" creationId="{78984C7A-5008-28E6-5702-28CAB7215194}"/>
          </ac:spMkLst>
        </pc:spChg>
      </pc:sldChg>
      <pc:sldChg chg="addSp delSp modSp mod">
        <pc:chgData name="Yoel Kortick" userId="167978f5-7f40-4909-85d5-d4149554ad4e" providerId="ADAL" clId="{FF66FE55-1966-4DFB-84DB-289690EFD779}" dt="2024-10-07T13:26:09.329" v="2" actId="478"/>
        <pc:sldMkLst>
          <pc:docMk/>
          <pc:sldMk cId="1637256743" sldId="657"/>
        </pc:sldMkLst>
        <pc:spChg chg="add del mod">
          <ac:chgData name="Yoel Kortick" userId="167978f5-7f40-4909-85d5-d4149554ad4e" providerId="ADAL" clId="{FF66FE55-1966-4DFB-84DB-289690EFD779}" dt="2024-10-07T13:26:09.329" v="2" actId="478"/>
          <ac:spMkLst>
            <pc:docMk/>
            <pc:sldMk cId="1637256743" sldId="657"/>
            <ac:spMk id="3" creationId="{01F775C4-F357-7A8F-DEBC-943EC7466951}"/>
          </ac:spMkLst>
        </pc:spChg>
        <pc:spChg chg="mod">
          <ac:chgData name="Yoel Kortick" userId="167978f5-7f40-4909-85d5-d4149554ad4e" providerId="ADAL" clId="{FF66FE55-1966-4DFB-84DB-289690EFD779}" dt="2024-10-07T13:26:00.624" v="0"/>
          <ac:spMkLst>
            <pc:docMk/>
            <pc:sldMk cId="1637256743" sldId="657"/>
            <ac:spMk id="5" creationId="{7A8DB1AE-A531-206E-6C9A-388E77775F50}"/>
          </ac:spMkLst>
        </pc:spChg>
        <pc:spChg chg="del">
          <ac:chgData name="Yoel Kortick" userId="167978f5-7f40-4909-85d5-d4149554ad4e" providerId="ADAL" clId="{FF66FE55-1966-4DFB-84DB-289690EFD779}" dt="2024-10-07T13:26:07.771" v="1" actId="478"/>
          <ac:spMkLst>
            <pc:docMk/>
            <pc:sldMk cId="1637256743" sldId="657"/>
            <ac:spMk id="6" creationId="{0FB55E60-5030-C6D2-2FEE-1A85004C6771}"/>
          </ac:spMkLst>
        </pc:spChg>
      </pc:sldChg>
      <pc:sldChg chg="modSp">
        <pc:chgData name="Yoel Kortick" userId="167978f5-7f40-4909-85d5-d4149554ad4e" providerId="ADAL" clId="{FF66FE55-1966-4DFB-84DB-289690EFD779}" dt="2024-10-07T13:26:28.407" v="3"/>
        <pc:sldMkLst>
          <pc:docMk/>
          <pc:sldMk cId="430718176" sldId="658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430718176" sldId="658"/>
            <ac:spMk id="16" creationId="{23C732E4-9340-8242-F658-2E8AD491C273}"/>
          </ac:spMkLst>
        </pc:spChg>
      </pc:sldChg>
      <pc:sldChg chg="modSp mod">
        <pc:chgData name="Yoel Kortick" userId="167978f5-7f40-4909-85d5-d4149554ad4e" providerId="ADAL" clId="{FF66FE55-1966-4DFB-84DB-289690EFD779}" dt="2024-10-08T06:10:37.996" v="6829"/>
        <pc:sldMkLst>
          <pc:docMk/>
          <pc:sldMk cId="2361624102" sldId="659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2361624102" sldId="65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FF66FE55-1966-4DFB-84DB-289690EFD779}" dt="2024-10-07T13:30:47.268" v="445" actId="47"/>
        <pc:sldMkLst>
          <pc:docMk/>
          <pc:sldMk cId="2713070438" sldId="660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2713070438" sldId="66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FF66FE55-1966-4DFB-84DB-289690EFD779}" dt="2024-10-07T13:30:48.898" v="448" actId="47"/>
        <pc:sldMkLst>
          <pc:docMk/>
          <pc:sldMk cId="4080373386" sldId="661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4080373386" sldId="661"/>
            <ac:spMk id="10" creationId="{4C5297D4-1A90-BA7E-1EA2-3486955EA032}"/>
          </ac:spMkLst>
        </pc:spChg>
      </pc:sldChg>
      <pc:sldChg chg="modSp mod">
        <pc:chgData name="Yoel Kortick" userId="167978f5-7f40-4909-85d5-d4149554ad4e" providerId="ADAL" clId="{FF66FE55-1966-4DFB-84DB-289690EFD779}" dt="2024-10-07T13:37:35.985" v="605" actId="14100"/>
        <pc:sldMkLst>
          <pc:docMk/>
          <pc:sldMk cId="1444690400" sldId="672"/>
        </pc:sldMkLst>
        <pc:spChg chg="mod">
          <ac:chgData name="Yoel Kortick" userId="167978f5-7f40-4909-85d5-d4149554ad4e" providerId="ADAL" clId="{FF66FE55-1966-4DFB-84DB-289690EFD779}" dt="2024-10-07T13:37:35.985" v="605" actId="14100"/>
          <ac:spMkLst>
            <pc:docMk/>
            <pc:sldMk cId="1444690400" sldId="672"/>
            <ac:spMk id="16" creationId="{23C732E4-9340-8242-F658-2E8AD491C273}"/>
          </ac:spMkLst>
        </pc:spChg>
      </pc:sldChg>
      <pc:sldChg chg="addSp modSp mod">
        <pc:chgData name="Yoel Kortick" userId="167978f5-7f40-4909-85d5-d4149554ad4e" providerId="ADAL" clId="{FF66FE55-1966-4DFB-84DB-289690EFD779}" dt="2024-10-08T06:17:12.271" v="6866" actId="20577"/>
        <pc:sldMkLst>
          <pc:docMk/>
          <pc:sldMk cId="262480220" sldId="673"/>
        </pc:sldMkLst>
        <pc:spChg chg="add mod">
          <ac:chgData name="Yoel Kortick" userId="167978f5-7f40-4909-85d5-d4149554ad4e" providerId="ADAL" clId="{FF66FE55-1966-4DFB-84DB-289690EFD779}" dt="2024-10-08T06:17:12.271" v="6866" actId="20577"/>
          <ac:spMkLst>
            <pc:docMk/>
            <pc:sldMk cId="262480220" sldId="673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7T13:33:55.135" v="505" actId="21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7T13:35:16.550" v="551"/>
          <ac:spMkLst>
            <pc:docMk/>
            <pc:sldMk cId="262480220" sldId="673"/>
            <ac:spMk id="10" creationId="{4C5297D4-1A90-BA7E-1EA2-3486955EA032}"/>
          </ac:spMkLst>
        </pc:spChg>
        <pc:picChg chg="add mod">
          <ac:chgData name="Yoel Kortick" userId="167978f5-7f40-4909-85d5-d4149554ad4e" providerId="ADAL" clId="{FF66FE55-1966-4DFB-84DB-289690EFD779}" dt="2024-10-08T04:16:00.149" v="3646" actId="208"/>
          <ac:picMkLst>
            <pc:docMk/>
            <pc:sldMk cId="262480220" sldId="673"/>
            <ac:picMk id="4" creationId="{5D8E6D9F-CAD3-58F1-6599-CBE8957F7A93}"/>
          </ac:picMkLst>
        </pc:picChg>
      </pc:sldChg>
      <pc:sldChg chg="modSp add mod">
        <pc:chgData name="Yoel Kortick" userId="167978f5-7f40-4909-85d5-d4149554ad4e" providerId="ADAL" clId="{FF66FE55-1966-4DFB-84DB-289690EFD779}" dt="2024-10-08T06:09:30.682" v="6820"/>
        <pc:sldMkLst>
          <pc:docMk/>
          <pc:sldMk cId="777925045" sldId="674"/>
        </pc:sldMkLst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777925045" sldId="674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FF66FE55-1966-4DFB-84DB-289690EFD779}" dt="2024-10-08T06:10:37.996" v="6829"/>
        <pc:sldMkLst>
          <pc:docMk/>
          <pc:sldMk cId="3684524057" sldId="675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684524057" sldId="675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3684524057" sldId="675"/>
            <ac:spMk id="10" creationId="{4C5297D4-1A90-BA7E-1EA2-3486955EA032}"/>
          </ac:spMkLst>
        </pc:spChg>
      </pc:sldChg>
      <pc:sldChg chg="addSp modSp add mod">
        <pc:chgData name="Yoel Kortick" userId="167978f5-7f40-4909-85d5-d4149554ad4e" providerId="ADAL" clId="{FF66FE55-1966-4DFB-84DB-289690EFD779}" dt="2024-10-08T06:10:37.996" v="6829"/>
        <pc:sldMkLst>
          <pc:docMk/>
          <pc:sldMk cId="1896496436" sldId="676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896496436" sldId="676"/>
            <ac:spMk id="2" creationId="{D581341C-F99D-9E6E-625C-93497F127A1D}"/>
          </ac:spMkLst>
        </pc:spChg>
        <pc:spChg chg="add">
          <ac:chgData name="Yoel Kortick" userId="167978f5-7f40-4909-85d5-d4149554ad4e" providerId="ADAL" clId="{FF66FE55-1966-4DFB-84DB-289690EFD779}" dt="2024-10-07T13:42:30.213" v="1061" actId="11529"/>
          <ac:spMkLst>
            <pc:docMk/>
            <pc:sldMk cId="1896496436" sldId="676"/>
            <ac:spMk id="5" creationId="{C03F9668-A20C-30AD-3F9B-2572DE69C04E}"/>
          </ac:spMkLst>
        </pc:spChg>
        <pc:spChg chg="add mod">
          <ac:chgData name="Yoel Kortick" userId="167978f5-7f40-4909-85d5-d4149554ad4e" providerId="ADAL" clId="{FF66FE55-1966-4DFB-84DB-289690EFD779}" dt="2024-10-07T13:42:37.503" v="1067" actId="1035"/>
          <ac:spMkLst>
            <pc:docMk/>
            <pc:sldMk cId="1896496436" sldId="676"/>
            <ac:spMk id="6" creationId="{CF489754-7FC1-2387-2A34-F1F114E422C3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1896496436" sldId="676"/>
            <ac:spMk id="10" creationId="{4C5297D4-1A90-BA7E-1EA2-3486955EA032}"/>
          </ac:spMkLst>
        </pc:spChg>
        <pc:picChg chg="add mod">
          <ac:chgData name="Yoel Kortick" userId="167978f5-7f40-4909-85d5-d4149554ad4e" providerId="ADAL" clId="{FF66FE55-1966-4DFB-84DB-289690EFD779}" dt="2024-10-07T13:42:23.179" v="1060" actId="208"/>
          <ac:picMkLst>
            <pc:docMk/>
            <pc:sldMk cId="1896496436" sldId="676"/>
            <ac:picMk id="4" creationId="{03581E96-627B-3E98-5146-B95FFAF6309C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732666828" sldId="677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732666828" sldId="677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7T13:44:12.119" v="1192" actId="478"/>
          <ac:spMkLst>
            <pc:docMk/>
            <pc:sldMk cId="732666828" sldId="677"/>
            <ac:spMk id="5" creationId="{C03F9668-A20C-30AD-3F9B-2572DE69C04E}"/>
          </ac:spMkLst>
        </pc:spChg>
        <pc:spChg chg="mod">
          <ac:chgData name="Yoel Kortick" userId="167978f5-7f40-4909-85d5-d4149554ad4e" providerId="ADAL" clId="{FF66FE55-1966-4DFB-84DB-289690EFD779}" dt="2024-10-07T13:45:11.518" v="1296" actId="1035"/>
          <ac:spMkLst>
            <pc:docMk/>
            <pc:sldMk cId="732666828" sldId="677"/>
            <ac:spMk id="6" creationId="{CF489754-7FC1-2387-2A34-F1F114E422C3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732666828" sldId="677"/>
            <ac:spMk id="10" creationId="{4C5297D4-1A90-BA7E-1EA2-3486955EA032}"/>
          </ac:spMkLst>
        </pc:spChg>
        <pc:spChg chg="add mod">
          <ac:chgData name="Yoel Kortick" userId="167978f5-7f40-4909-85d5-d4149554ad4e" providerId="ADAL" clId="{FF66FE55-1966-4DFB-84DB-289690EFD779}" dt="2024-10-07T13:45:36.072" v="1312" actId="14100"/>
          <ac:spMkLst>
            <pc:docMk/>
            <pc:sldMk cId="732666828" sldId="677"/>
            <ac:spMk id="14" creationId="{21B427DB-3A25-A9FA-B2E0-ABAB36F32983}"/>
          </ac:spMkLst>
        </pc:spChg>
        <pc:picChg chg="del">
          <ac:chgData name="Yoel Kortick" userId="167978f5-7f40-4909-85d5-d4149554ad4e" providerId="ADAL" clId="{FF66FE55-1966-4DFB-84DB-289690EFD779}" dt="2024-10-07T13:43:39.144" v="1140" actId="478"/>
          <ac:picMkLst>
            <pc:docMk/>
            <pc:sldMk cId="732666828" sldId="677"/>
            <ac:picMk id="4" creationId="{03581E96-627B-3E98-5146-B95FFAF6309C}"/>
          </ac:picMkLst>
        </pc:picChg>
        <pc:picChg chg="add mod ord">
          <ac:chgData name="Yoel Kortick" userId="167978f5-7f40-4909-85d5-d4149554ad4e" providerId="ADAL" clId="{FF66FE55-1966-4DFB-84DB-289690EFD779}" dt="2024-10-07T13:45:11.518" v="1296" actId="1035"/>
          <ac:picMkLst>
            <pc:docMk/>
            <pc:sldMk cId="732666828" sldId="677"/>
            <ac:picMk id="11" creationId="{13BF599A-0D55-6BCD-2FBC-A976F1A51F73}"/>
          </ac:picMkLst>
        </pc:picChg>
        <pc:picChg chg="add mod">
          <ac:chgData name="Yoel Kortick" userId="167978f5-7f40-4909-85d5-d4149554ad4e" providerId="ADAL" clId="{FF66FE55-1966-4DFB-84DB-289690EFD779}" dt="2024-10-07T13:45:15.452" v="1297" actId="208"/>
          <ac:picMkLst>
            <pc:docMk/>
            <pc:sldMk cId="732666828" sldId="677"/>
            <ac:picMk id="13" creationId="{E66B2D59-88FC-FFD2-CD5A-0057C1D0B31B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342980035" sldId="678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342980035" sldId="678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7T13:49:59.256" v="1421" actId="14100"/>
          <ac:spMkLst>
            <pc:docMk/>
            <pc:sldMk cId="3342980035" sldId="678"/>
            <ac:spMk id="5" creationId="{3EAD1CDB-9100-2EBF-3AFC-6D70D58F5C15}"/>
          </ac:spMkLst>
        </pc:spChg>
        <pc:spChg chg="del">
          <ac:chgData name="Yoel Kortick" userId="167978f5-7f40-4909-85d5-d4149554ad4e" providerId="ADAL" clId="{FF66FE55-1966-4DFB-84DB-289690EFD779}" dt="2024-10-07T13:49:20.893" v="1389" actId="478"/>
          <ac:spMkLst>
            <pc:docMk/>
            <pc:sldMk cId="3342980035" sldId="678"/>
            <ac:spMk id="6" creationId="{CF489754-7FC1-2387-2A34-F1F114E422C3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3342980035" sldId="678"/>
            <ac:spMk id="10" creationId="{4C5297D4-1A90-BA7E-1EA2-3486955EA032}"/>
          </ac:spMkLst>
        </pc:spChg>
        <pc:spChg chg="mod">
          <ac:chgData name="Yoel Kortick" userId="167978f5-7f40-4909-85d5-d4149554ad4e" providerId="ADAL" clId="{FF66FE55-1966-4DFB-84DB-289690EFD779}" dt="2024-10-07T13:49:38.900" v="1413" actId="14100"/>
          <ac:spMkLst>
            <pc:docMk/>
            <pc:sldMk cId="3342980035" sldId="678"/>
            <ac:spMk id="14" creationId="{21B427DB-3A25-A9FA-B2E0-ABAB36F32983}"/>
          </ac:spMkLst>
        </pc:spChg>
        <pc:picChg chg="add mod ord">
          <ac:chgData name="Yoel Kortick" userId="167978f5-7f40-4909-85d5-d4149554ad4e" providerId="ADAL" clId="{FF66FE55-1966-4DFB-84DB-289690EFD779}" dt="2024-10-07T13:49:54.739" v="1420" actId="14100"/>
          <ac:picMkLst>
            <pc:docMk/>
            <pc:sldMk cId="3342980035" sldId="678"/>
            <ac:picMk id="4" creationId="{6DF85B4A-A625-207F-9902-5B6DFDAE3865}"/>
          </ac:picMkLst>
        </pc:picChg>
        <pc:picChg chg="del">
          <ac:chgData name="Yoel Kortick" userId="167978f5-7f40-4909-85d5-d4149554ad4e" providerId="ADAL" clId="{FF66FE55-1966-4DFB-84DB-289690EFD779}" dt="2024-10-07T13:49:19.887" v="1388" actId="478"/>
          <ac:picMkLst>
            <pc:docMk/>
            <pc:sldMk cId="3342980035" sldId="678"/>
            <ac:picMk id="11" creationId="{13BF599A-0D55-6BCD-2FBC-A976F1A51F73}"/>
          </ac:picMkLst>
        </pc:picChg>
        <pc:picChg chg="del">
          <ac:chgData name="Yoel Kortick" userId="167978f5-7f40-4909-85d5-d4149554ad4e" providerId="ADAL" clId="{FF66FE55-1966-4DFB-84DB-289690EFD779}" dt="2024-10-07T13:49:19.398" v="1387" actId="478"/>
          <ac:picMkLst>
            <pc:docMk/>
            <pc:sldMk cId="3342980035" sldId="678"/>
            <ac:picMk id="13" creationId="{E66B2D59-88FC-FFD2-CD5A-0057C1D0B31B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1512543655" sldId="679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512543655" sldId="679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7T13:56:43.106" v="2202" actId="478"/>
          <ac:spMkLst>
            <pc:docMk/>
            <pc:sldMk cId="1512543655" sldId="679"/>
            <ac:spMk id="5" creationId="{3EAD1CDB-9100-2EBF-3AFC-6D70D58F5C15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1512543655" sldId="679"/>
            <ac:spMk id="10" creationId="{4C5297D4-1A90-BA7E-1EA2-3486955EA032}"/>
          </ac:spMkLst>
        </pc:spChg>
        <pc:spChg chg="add mod">
          <ac:chgData name="Yoel Kortick" userId="167978f5-7f40-4909-85d5-d4149554ad4e" providerId="ADAL" clId="{FF66FE55-1966-4DFB-84DB-289690EFD779}" dt="2024-10-07T13:54:03.329" v="1973" actId="14100"/>
          <ac:spMkLst>
            <pc:docMk/>
            <pc:sldMk cId="1512543655" sldId="679"/>
            <ac:spMk id="11" creationId="{4B4DC9B0-C1B6-2C8C-22C2-D14EA7267D76}"/>
          </ac:spMkLst>
        </pc:spChg>
        <pc:spChg chg="add mod">
          <ac:chgData name="Yoel Kortick" userId="167978f5-7f40-4909-85d5-d4149554ad4e" providerId="ADAL" clId="{FF66FE55-1966-4DFB-84DB-289690EFD779}" dt="2024-10-07T13:54:15.351" v="2058" actId="1038"/>
          <ac:spMkLst>
            <pc:docMk/>
            <pc:sldMk cId="1512543655" sldId="679"/>
            <ac:spMk id="12" creationId="{89A77528-8A11-ABCB-E6CC-2FC73F3EEC4A}"/>
          </ac:spMkLst>
        </pc:spChg>
        <pc:spChg chg="add mod">
          <ac:chgData name="Yoel Kortick" userId="167978f5-7f40-4909-85d5-d4149554ad4e" providerId="ADAL" clId="{FF66FE55-1966-4DFB-84DB-289690EFD779}" dt="2024-10-07T13:54:34.435" v="2160" actId="14100"/>
          <ac:spMkLst>
            <pc:docMk/>
            <pc:sldMk cId="1512543655" sldId="679"/>
            <ac:spMk id="13" creationId="{B5B18CA8-5686-878C-440D-2531F9CE5EEC}"/>
          </ac:spMkLst>
        </pc:spChg>
        <pc:spChg chg="del">
          <ac:chgData name="Yoel Kortick" userId="167978f5-7f40-4909-85d5-d4149554ad4e" providerId="ADAL" clId="{FF66FE55-1966-4DFB-84DB-289690EFD779}" dt="2024-10-07T13:56:41.738" v="2201" actId="478"/>
          <ac:spMkLst>
            <pc:docMk/>
            <pc:sldMk cId="1512543655" sldId="679"/>
            <ac:spMk id="14" creationId="{21B427DB-3A25-A9FA-B2E0-ABAB36F32983}"/>
          </ac:spMkLst>
        </pc:spChg>
        <pc:picChg chg="del">
          <ac:chgData name="Yoel Kortick" userId="167978f5-7f40-4909-85d5-d4149554ad4e" providerId="ADAL" clId="{FF66FE55-1966-4DFB-84DB-289690EFD779}" dt="2024-10-07T13:51:49.911" v="1733" actId="478"/>
          <ac:picMkLst>
            <pc:docMk/>
            <pc:sldMk cId="1512543655" sldId="679"/>
            <ac:picMk id="4" creationId="{6DF85B4A-A625-207F-9902-5B6DFDAE3865}"/>
          </ac:picMkLst>
        </pc:picChg>
        <pc:picChg chg="add mod ord">
          <ac:chgData name="Yoel Kortick" userId="167978f5-7f40-4909-85d5-d4149554ad4e" providerId="ADAL" clId="{FF66FE55-1966-4DFB-84DB-289690EFD779}" dt="2024-10-07T13:56:38.617" v="2200" actId="167"/>
          <ac:picMkLst>
            <pc:docMk/>
            <pc:sldMk cId="1512543655" sldId="679"/>
            <ac:picMk id="6" creationId="{70E3162E-D73E-4345-C984-89938E483869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1:24.238" v="6831"/>
        <pc:sldMkLst>
          <pc:docMk/>
          <pc:sldMk cId="4063833538" sldId="680"/>
        </pc:sldMkLst>
        <pc:spChg chg="mod">
          <ac:chgData name="Yoel Kortick" userId="167978f5-7f40-4909-85d5-d4149554ad4e" providerId="ADAL" clId="{FF66FE55-1966-4DFB-84DB-289690EFD779}" dt="2024-10-08T06:11:24.238" v="6831"/>
          <ac:spMkLst>
            <pc:docMk/>
            <pc:sldMk cId="4063833538" sldId="680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7T14:03:50.990" v="2227" actId="478"/>
          <ac:spMkLst>
            <pc:docMk/>
            <pc:sldMk cId="4063833538" sldId="680"/>
            <ac:spMk id="5" creationId="{3EAD1CDB-9100-2EBF-3AFC-6D70D58F5C15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4063833538" sldId="680"/>
            <ac:spMk id="10" creationId="{4C5297D4-1A90-BA7E-1EA2-3486955EA032}"/>
          </ac:spMkLst>
        </pc:spChg>
        <pc:spChg chg="del">
          <ac:chgData name="Yoel Kortick" userId="167978f5-7f40-4909-85d5-d4149554ad4e" providerId="ADAL" clId="{FF66FE55-1966-4DFB-84DB-289690EFD779}" dt="2024-10-07T14:03:57.911" v="2230" actId="478"/>
          <ac:spMkLst>
            <pc:docMk/>
            <pc:sldMk cId="4063833538" sldId="680"/>
            <ac:spMk id="11" creationId="{4B4DC9B0-C1B6-2C8C-22C2-D14EA7267D76}"/>
          </ac:spMkLst>
        </pc:spChg>
        <pc:spChg chg="del">
          <ac:chgData name="Yoel Kortick" userId="167978f5-7f40-4909-85d5-d4149554ad4e" providerId="ADAL" clId="{FF66FE55-1966-4DFB-84DB-289690EFD779}" dt="2024-10-07T14:03:47.610" v="2226" actId="478"/>
          <ac:spMkLst>
            <pc:docMk/>
            <pc:sldMk cId="4063833538" sldId="680"/>
            <ac:spMk id="12" creationId="{89A77528-8A11-ABCB-E6CC-2FC73F3EEC4A}"/>
          </ac:spMkLst>
        </pc:spChg>
        <pc:spChg chg="del">
          <ac:chgData name="Yoel Kortick" userId="167978f5-7f40-4909-85d5-d4149554ad4e" providerId="ADAL" clId="{FF66FE55-1966-4DFB-84DB-289690EFD779}" dt="2024-10-07T14:03:52.191" v="2228" actId="478"/>
          <ac:spMkLst>
            <pc:docMk/>
            <pc:sldMk cId="4063833538" sldId="680"/>
            <ac:spMk id="13" creationId="{B5B18CA8-5686-878C-440D-2531F9CE5EEC}"/>
          </ac:spMkLst>
        </pc:spChg>
        <pc:spChg chg="del">
          <ac:chgData name="Yoel Kortick" userId="167978f5-7f40-4909-85d5-d4149554ad4e" providerId="ADAL" clId="{FF66FE55-1966-4DFB-84DB-289690EFD779}" dt="2024-10-07T14:03:53.166" v="2229" actId="478"/>
          <ac:spMkLst>
            <pc:docMk/>
            <pc:sldMk cId="4063833538" sldId="680"/>
            <ac:spMk id="14" creationId="{21B427DB-3A25-A9FA-B2E0-ABAB36F32983}"/>
          </ac:spMkLst>
        </pc:spChg>
        <pc:spChg chg="add">
          <ac:chgData name="Yoel Kortick" userId="167978f5-7f40-4909-85d5-d4149554ad4e" providerId="ADAL" clId="{FF66FE55-1966-4DFB-84DB-289690EFD779}" dt="2024-10-07T14:07:40.226" v="2400" actId="11529"/>
          <ac:spMkLst>
            <pc:docMk/>
            <pc:sldMk cId="4063833538" sldId="680"/>
            <ac:spMk id="15" creationId="{B1B36776-AF87-6E7F-23CB-E2A3368B7693}"/>
          </ac:spMkLst>
        </pc:spChg>
        <pc:spChg chg="add">
          <ac:chgData name="Yoel Kortick" userId="167978f5-7f40-4909-85d5-d4149554ad4e" providerId="ADAL" clId="{FF66FE55-1966-4DFB-84DB-289690EFD779}" dt="2024-10-07T14:07:45.762" v="2401" actId="11529"/>
          <ac:spMkLst>
            <pc:docMk/>
            <pc:sldMk cId="4063833538" sldId="680"/>
            <ac:spMk id="16" creationId="{D688F3B6-BE13-5CBE-3199-02A0F427770F}"/>
          </ac:spMkLst>
        </pc:spChg>
        <pc:spChg chg="add mod">
          <ac:chgData name="Yoel Kortick" userId="167978f5-7f40-4909-85d5-d4149554ad4e" providerId="ADAL" clId="{FF66FE55-1966-4DFB-84DB-289690EFD779}" dt="2024-10-07T14:07:56.683" v="2406" actId="1037"/>
          <ac:spMkLst>
            <pc:docMk/>
            <pc:sldMk cId="4063833538" sldId="680"/>
            <ac:spMk id="17" creationId="{C3B75227-EE05-DF98-AB38-75B005C76B3A}"/>
          </ac:spMkLst>
        </pc:spChg>
        <pc:picChg chg="add mod ord">
          <ac:chgData name="Yoel Kortick" userId="167978f5-7f40-4909-85d5-d4149554ad4e" providerId="ADAL" clId="{FF66FE55-1966-4DFB-84DB-289690EFD779}" dt="2024-10-07T14:03:43.517" v="2225" actId="167"/>
          <ac:picMkLst>
            <pc:docMk/>
            <pc:sldMk cId="4063833538" sldId="680"/>
            <ac:picMk id="4" creationId="{7BCB8974-4949-E9BF-AC92-D0A2961147EB}"/>
          </ac:picMkLst>
        </pc:picChg>
        <pc:picChg chg="del">
          <ac:chgData name="Yoel Kortick" userId="167978f5-7f40-4909-85d5-d4149554ad4e" providerId="ADAL" clId="{FF66FE55-1966-4DFB-84DB-289690EFD779}" dt="2024-10-07T13:56:07.088" v="2189" actId="478"/>
          <ac:picMkLst>
            <pc:docMk/>
            <pc:sldMk cId="4063833538" sldId="680"/>
            <ac:picMk id="6" creationId="{70E3162E-D73E-4345-C984-89938E483869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2075432701" sldId="681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075432701" sldId="681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2075432701" sldId="681"/>
            <ac:spMk id="10" creationId="{4C5297D4-1A90-BA7E-1EA2-3486955EA032}"/>
          </ac:spMkLst>
        </pc:spChg>
        <pc:spChg chg="del">
          <ac:chgData name="Yoel Kortick" userId="167978f5-7f40-4909-85d5-d4149554ad4e" providerId="ADAL" clId="{FF66FE55-1966-4DFB-84DB-289690EFD779}" dt="2024-10-07T14:14:53.249" v="2871" actId="478"/>
          <ac:spMkLst>
            <pc:docMk/>
            <pc:sldMk cId="2075432701" sldId="681"/>
            <ac:spMk id="15" creationId="{B1B36776-AF87-6E7F-23CB-E2A3368B7693}"/>
          </ac:spMkLst>
        </pc:spChg>
        <pc:spChg chg="del">
          <ac:chgData name="Yoel Kortick" userId="167978f5-7f40-4909-85d5-d4149554ad4e" providerId="ADAL" clId="{FF66FE55-1966-4DFB-84DB-289690EFD779}" dt="2024-10-07T14:14:54.328" v="2872" actId="478"/>
          <ac:spMkLst>
            <pc:docMk/>
            <pc:sldMk cId="2075432701" sldId="681"/>
            <ac:spMk id="16" creationId="{D688F3B6-BE13-5CBE-3199-02A0F427770F}"/>
          </ac:spMkLst>
        </pc:spChg>
        <pc:spChg chg="del">
          <ac:chgData name="Yoel Kortick" userId="167978f5-7f40-4909-85d5-d4149554ad4e" providerId="ADAL" clId="{FF66FE55-1966-4DFB-84DB-289690EFD779}" dt="2024-10-07T14:14:56.613" v="2873" actId="478"/>
          <ac:spMkLst>
            <pc:docMk/>
            <pc:sldMk cId="2075432701" sldId="681"/>
            <ac:spMk id="17" creationId="{C3B75227-EE05-DF98-AB38-75B005C76B3A}"/>
          </ac:spMkLst>
        </pc:spChg>
        <pc:picChg chg="del">
          <ac:chgData name="Yoel Kortick" userId="167978f5-7f40-4909-85d5-d4149554ad4e" providerId="ADAL" clId="{FF66FE55-1966-4DFB-84DB-289690EFD779}" dt="2024-10-07T14:09:13.492" v="2431" actId="478"/>
          <ac:picMkLst>
            <pc:docMk/>
            <pc:sldMk cId="2075432701" sldId="681"/>
            <ac:picMk id="4" creationId="{7BCB8974-4949-E9BF-AC92-D0A2961147EB}"/>
          </ac:picMkLst>
        </pc:picChg>
        <pc:picChg chg="add del mod">
          <ac:chgData name="Yoel Kortick" userId="167978f5-7f40-4909-85d5-d4149554ad4e" providerId="ADAL" clId="{FF66FE55-1966-4DFB-84DB-289690EFD779}" dt="2024-10-07T14:10:35.945" v="2532" actId="478"/>
          <ac:picMkLst>
            <pc:docMk/>
            <pc:sldMk cId="2075432701" sldId="681"/>
            <ac:picMk id="5" creationId="{F0C871EF-481B-6EB4-9969-03B0E1CF07ED}"/>
          </ac:picMkLst>
        </pc:picChg>
        <pc:picChg chg="add mod ord">
          <ac:chgData name="Yoel Kortick" userId="167978f5-7f40-4909-85d5-d4149554ad4e" providerId="ADAL" clId="{FF66FE55-1966-4DFB-84DB-289690EFD779}" dt="2024-10-07T14:15:00.301" v="2885" actId="1035"/>
          <ac:picMkLst>
            <pc:docMk/>
            <pc:sldMk cId="2075432701" sldId="681"/>
            <ac:picMk id="11" creationId="{45C9795A-15D8-5395-EB6F-8ABD0379F631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999415063" sldId="682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999415063" sldId="682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3999415063" sldId="682"/>
            <ac:spMk id="10" creationId="{4C5297D4-1A90-BA7E-1EA2-3486955EA032}"/>
          </ac:spMkLst>
        </pc:spChg>
        <pc:picChg chg="add mod">
          <ac:chgData name="Yoel Kortick" userId="167978f5-7f40-4909-85d5-d4149554ad4e" providerId="ADAL" clId="{FF66FE55-1966-4DFB-84DB-289690EFD779}" dt="2024-10-07T14:34:47.379" v="3285" actId="208"/>
          <ac:picMkLst>
            <pc:docMk/>
            <pc:sldMk cId="3999415063" sldId="682"/>
            <ac:picMk id="4" creationId="{F468F630-F167-025F-D258-73D0912875BA}"/>
          </ac:picMkLst>
        </pc:picChg>
        <pc:picChg chg="del">
          <ac:chgData name="Yoel Kortick" userId="167978f5-7f40-4909-85d5-d4149554ad4e" providerId="ADAL" clId="{FF66FE55-1966-4DFB-84DB-289690EFD779}" dt="2024-10-07T14:30:23.857" v="3022" actId="478"/>
          <ac:picMkLst>
            <pc:docMk/>
            <pc:sldMk cId="3999415063" sldId="682"/>
            <ac:picMk id="11" creationId="{45C9795A-15D8-5395-EB6F-8ABD0379F631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6:56.729" v="6865" actId="20577"/>
        <pc:sldMkLst>
          <pc:docMk/>
          <pc:sldMk cId="4102826803" sldId="683"/>
        </pc:sldMkLst>
        <pc:spChg chg="mod">
          <ac:chgData name="Yoel Kortick" userId="167978f5-7f40-4909-85d5-d4149554ad4e" providerId="ADAL" clId="{FF66FE55-1966-4DFB-84DB-289690EFD779}" dt="2024-10-08T06:16:56.729" v="6865" actId="20577"/>
          <ac:spMkLst>
            <pc:docMk/>
            <pc:sldMk cId="4102826803" sldId="683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4102826803" sldId="683"/>
            <ac:spMk id="10" creationId="{4C5297D4-1A90-BA7E-1EA2-3486955EA032}"/>
          </ac:spMkLst>
        </pc:spChg>
        <pc:picChg chg="del">
          <ac:chgData name="Yoel Kortick" userId="167978f5-7f40-4909-85d5-d4149554ad4e" providerId="ADAL" clId="{FF66FE55-1966-4DFB-84DB-289690EFD779}" dt="2024-10-07T14:35:15.526" v="3300" actId="478"/>
          <ac:picMkLst>
            <pc:docMk/>
            <pc:sldMk cId="4102826803" sldId="683"/>
            <ac:picMk id="4" creationId="{F468F630-F167-025F-D258-73D0912875BA}"/>
          </ac:picMkLst>
        </pc:picChg>
        <pc:picChg chg="add mod">
          <ac:chgData name="Yoel Kortick" userId="167978f5-7f40-4909-85d5-d4149554ad4e" providerId="ADAL" clId="{FF66FE55-1966-4DFB-84DB-289690EFD779}" dt="2024-10-07T14:35:20.654" v="3334" actId="208"/>
          <ac:picMkLst>
            <pc:docMk/>
            <pc:sldMk cId="4102826803" sldId="683"/>
            <ac:picMk id="5" creationId="{3E708DDE-BFA9-7067-EC28-891DF82F3E84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7:25.350" v="6872" actId="20577"/>
        <pc:sldMkLst>
          <pc:docMk/>
          <pc:sldMk cId="3875316876" sldId="684"/>
        </pc:sldMkLst>
        <pc:spChg chg="mod">
          <ac:chgData name="Yoel Kortick" userId="167978f5-7f40-4909-85d5-d4149554ad4e" providerId="ADAL" clId="{FF66FE55-1966-4DFB-84DB-289690EFD779}" dt="2024-10-08T06:17:25.350" v="6872" actId="20577"/>
          <ac:spMkLst>
            <pc:docMk/>
            <pc:sldMk cId="3875316876" sldId="684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8T04:23:02.207" v="3803" actId="1035"/>
          <ac:spMkLst>
            <pc:docMk/>
            <pc:sldMk cId="3875316876" sldId="684"/>
            <ac:spMk id="12" creationId="{0DD438CE-1B7E-909B-54F0-326F7626D28C}"/>
          </ac:spMkLst>
        </pc:spChg>
        <pc:spChg chg="add mod">
          <ac:chgData name="Yoel Kortick" userId="167978f5-7f40-4909-85d5-d4149554ad4e" providerId="ADAL" clId="{FF66FE55-1966-4DFB-84DB-289690EFD779}" dt="2024-10-08T04:23:02.207" v="3803" actId="1035"/>
          <ac:spMkLst>
            <pc:docMk/>
            <pc:sldMk cId="3875316876" sldId="684"/>
            <ac:spMk id="13" creationId="{17F2144E-3D2C-3A51-8A9A-A1511F55A74B}"/>
          </ac:spMkLst>
        </pc:spChg>
        <pc:spChg chg="add mod">
          <ac:chgData name="Yoel Kortick" userId="167978f5-7f40-4909-85d5-d4149554ad4e" providerId="ADAL" clId="{FF66FE55-1966-4DFB-84DB-289690EFD779}" dt="2024-10-08T04:21:22.406" v="3776" actId="1035"/>
          <ac:spMkLst>
            <pc:docMk/>
            <pc:sldMk cId="3875316876" sldId="684"/>
            <ac:spMk id="14" creationId="{83C404CA-2534-AC9C-8799-1C1DE4159837}"/>
          </ac:spMkLst>
        </pc:spChg>
        <pc:picChg chg="del">
          <ac:chgData name="Yoel Kortick" userId="167978f5-7f40-4909-85d5-d4149554ad4e" providerId="ADAL" clId="{FF66FE55-1966-4DFB-84DB-289690EFD779}" dt="2024-10-08T04:19:11.433" v="3761" actId="478"/>
          <ac:picMkLst>
            <pc:docMk/>
            <pc:sldMk cId="3875316876" sldId="684"/>
            <ac:picMk id="4" creationId="{5D8E6D9F-CAD3-58F1-6599-CBE8957F7A93}"/>
          </ac:picMkLst>
        </pc:picChg>
        <pc:picChg chg="add mod">
          <ac:chgData name="Yoel Kortick" userId="167978f5-7f40-4909-85d5-d4149554ad4e" providerId="ADAL" clId="{FF66FE55-1966-4DFB-84DB-289690EFD779}" dt="2024-10-08T04:23:02.207" v="3803" actId="1035"/>
          <ac:picMkLst>
            <pc:docMk/>
            <pc:sldMk cId="3875316876" sldId="684"/>
            <ac:picMk id="5" creationId="{C1C784DD-127C-DB20-C34B-22A4CFCA4885}"/>
          </ac:picMkLst>
        </pc:picChg>
        <pc:picChg chg="add mod">
          <ac:chgData name="Yoel Kortick" userId="167978f5-7f40-4909-85d5-d4149554ad4e" providerId="ADAL" clId="{FF66FE55-1966-4DFB-84DB-289690EFD779}" dt="2024-10-08T04:21:01.731" v="3770" actId="208"/>
          <ac:picMkLst>
            <pc:docMk/>
            <pc:sldMk cId="3875316876" sldId="684"/>
            <ac:picMk id="11" creationId="{E5681957-34FC-A1A6-DBE7-F0FA3D8E5A1C}"/>
          </ac:picMkLst>
        </pc:picChg>
      </pc:sldChg>
      <pc:sldChg chg="modSp del">
        <pc:chgData name="Yoel Kortick" userId="167978f5-7f40-4909-85d5-d4149554ad4e" providerId="ADAL" clId="{FF66FE55-1966-4DFB-84DB-289690EFD779}" dt="2024-10-07T13:30:47.747" v="446" actId="47"/>
        <pc:sldMkLst>
          <pc:docMk/>
          <pc:sldMk cId="1057754185" sldId="685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1057754185" sldId="685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FF66FE55-1966-4DFB-84DB-289690EFD779}" dt="2024-10-08T06:18:21.752" v="6875" actId="20577"/>
        <pc:sldMkLst>
          <pc:docMk/>
          <pc:sldMk cId="3698086778" sldId="685"/>
        </pc:sldMkLst>
        <pc:spChg chg="mod">
          <ac:chgData name="Yoel Kortick" userId="167978f5-7f40-4909-85d5-d4149554ad4e" providerId="ADAL" clId="{FF66FE55-1966-4DFB-84DB-289690EFD779}" dt="2024-10-08T06:18:21.752" v="6875" actId="20577"/>
          <ac:spMkLst>
            <pc:docMk/>
            <pc:sldMk cId="3698086778" sldId="685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6" creationId="{288E70A1-61BE-058F-7A64-563E89C59906}"/>
          </ac:spMkLst>
        </pc:spChg>
        <pc:spChg chg="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12" creationId="{0DD438CE-1B7E-909B-54F0-326F7626D28C}"/>
          </ac:spMkLst>
        </pc:spChg>
        <pc:spChg chg="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13" creationId="{17F2144E-3D2C-3A51-8A9A-A1511F55A74B}"/>
          </ac:spMkLst>
        </pc:spChg>
        <pc:spChg chg="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14" creationId="{83C404CA-2534-AC9C-8799-1C1DE4159837}"/>
          </ac:spMkLst>
        </pc:spChg>
        <pc:picChg chg="add mod ord">
          <ac:chgData name="Yoel Kortick" userId="167978f5-7f40-4909-85d5-d4149554ad4e" providerId="ADAL" clId="{FF66FE55-1966-4DFB-84DB-289690EFD779}" dt="2024-10-08T04:25:18.737" v="4005" actId="1036"/>
          <ac:picMkLst>
            <pc:docMk/>
            <pc:sldMk cId="3698086778" sldId="685"/>
            <ac:picMk id="4" creationId="{6D7B0232-3061-88B4-8530-03354864138B}"/>
          </ac:picMkLst>
        </pc:picChg>
        <pc:picChg chg="del">
          <ac:chgData name="Yoel Kortick" userId="167978f5-7f40-4909-85d5-d4149554ad4e" providerId="ADAL" clId="{FF66FE55-1966-4DFB-84DB-289690EFD779}" dt="2024-10-08T04:23:41.855" v="3847" actId="478"/>
          <ac:picMkLst>
            <pc:docMk/>
            <pc:sldMk cId="3698086778" sldId="685"/>
            <ac:picMk id="5" creationId="{C1C784DD-127C-DB20-C34B-22A4CFCA4885}"/>
          </ac:picMkLst>
        </pc:picChg>
        <pc:picChg chg="del">
          <ac:chgData name="Yoel Kortick" userId="167978f5-7f40-4909-85d5-d4149554ad4e" providerId="ADAL" clId="{FF66FE55-1966-4DFB-84DB-289690EFD779}" dt="2024-10-08T04:23:42.479" v="3848" actId="478"/>
          <ac:picMkLst>
            <pc:docMk/>
            <pc:sldMk cId="3698086778" sldId="685"/>
            <ac:picMk id="11" creationId="{E5681957-34FC-A1A6-DBE7-F0FA3D8E5A1C}"/>
          </ac:picMkLst>
        </pc:picChg>
      </pc:sldChg>
      <pc:sldChg chg="modSp del">
        <pc:chgData name="Yoel Kortick" userId="167978f5-7f40-4909-85d5-d4149554ad4e" providerId="ADAL" clId="{FF66FE55-1966-4DFB-84DB-289690EFD779}" dt="2024-10-07T13:30:48.395" v="447" actId="47"/>
        <pc:sldMkLst>
          <pc:docMk/>
          <pc:sldMk cId="1245168835" sldId="686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1245168835" sldId="686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2484896031" sldId="686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484896031" sldId="686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4:29:16.605" v="4052" actId="14100"/>
          <ac:spMkLst>
            <pc:docMk/>
            <pc:sldMk cId="2484896031" sldId="686"/>
            <ac:spMk id="6" creationId="{288E70A1-61BE-058F-7A64-563E89C59906}"/>
          </ac:spMkLst>
        </pc:spChg>
        <pc:spChg chg="del">
          <ac:chgData name="Yoel Kortick" userId="167978f5-7f40-4909-85d5-d4149554ad4e" providerId="ADAL" clId="{FF66FE55-1966-4DFB-84DB-289690EFD779}" dt="2024-10-08T04:29:43.454" v="4067" actId="478"/>
          <ac:spMkLst>
            <pc:docMk/>
            <pc:sldMk cId="2484896031" sldId="686"/>
            <ac:spMk id="12" creationId="{0DD438CE-1B7E-909B-54F0-326F7626D28C}"/>
          </ac:spMkLst>
        </pc:spChg>
        <pc:spChg chg="del">
          <ac:chgData name="Yoel Kortick" userId="167978f5-7f40-4909-85d5-d4149554ad4e" providerId="ADAL" clId="{FF66FE55-1966-4DFB-84DB-289690EFD779}" dt="2024-10-08T04:29:42.333" v="4066" actId="478"/>
          <ac:spMkLst>
            <pc:docMk/>
            <pc:sldMk cId="2484896031" sldId="686"/>
            <ac:spMk id="13" creationId="{17F2144E-3D2C-3A51-8A9A-A1511F55A74B}"/>
          </ac:spMkLst>
        </pc:spChg>
        <pc:spChg chg="mod">
          <ac:chgData name="Yoel Kortick" userId="167978f5-7f40-4909-85d5-d4149554ad4e" providerId="ADAL" clId="{FF66FE55-1966-4DFB-84DB-289690EFD779}" dt="2024-10-08T04:29:36.123" v="4064" actId="1038"/>
          <ac:spMkLst>
            <pc:docMk/>
            <pc:sldMk cId="2484896031" sldId="686"/>
            <ac:spMk id="14" creationId="{83C404CA-2534-AC9C-8799-1C1DE4159837}"/>
          </ac:spMkLst>
        </pc:spChg>
        <pc:picChg chg="del">
          <ac:chgData name="Yoel Kortick" userId="167978f5-7f40-4909-85d5-d4149554ad4e" providerId="ADAL" clId="{FF66FE55-1966-4DFB-84DB-289690EFD779}" dt="2024-10-08T04:28:19.375" v="4029" actId="478"/>
          <ac:picMkLst>
            <pc:docMk/>
            <pc:sldMk cId="2484896031" sldId="686"/>
            <ac:picMk id="4" creationId="{6D7B0232-3061-88B4-8530-03354864138B}"/>
          </ac:picMkLst>
        </pc:picChg>
        <pc:picChg chg="add mod ord">
          <ac:chgData name="Yoel Kortick" userId="167978f5-7f40-4909-85d5-d4149554ad4e" providerId="ADAL" clId="{FF66FE55-1966-4DFB-84DB-289690EFD779}" dt="2024-10-08T04:29:38.627" v="4065" actId="167"/>
          <ac:picMkLst>
            <pc:docMk/>
            <pc:sldMk cId="2484896031" sldId="686"/>
            <ac:picMk id="5" creationId="{9180E390-DA18-5642-B52E-83CB92C5FC8D}"/>
          </ac:picMkLst>
        </pc:picChg>
        <pc:picChg chg="add mod ord">
          <ac:chgData name="Yoel Kortick" userId="167978f5-7f40-4909-85d5-d4149554ad4e" providerId="ADAL" clId="{FF66FE55-1966-4DFB-84DB-289690EFD779}" dt="2024-10-08T04:29:45.930" v="4068" actId="167"/>
          <ac:picMkLst>
            <pc:docMk/>
            <pc:sldMk cId="2484896031" sldId="686"/>
            <ac:picMk id="15" creationId="{E68E1106-11F5-759B-ED98-8515C5CF9894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067544596" sldId="687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067544596" sldId="687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4:39:40.069" v="4163" actId="14100"/>
          <ac:spMkLst>
            <pc:docMk/>
            <pc:sldMk cId="3067544596" sldId="687"/>
            <ac:spMk id="6" creationId="{288E70A1-61BE-058F-7A64-563E89C59906}"/>
          </ac:spMkLst>
        </pc:spChg>
        <pc:spChg chg="add mod">
          <ac:chgData name="Yoel Kortick" userId="167978f5-7f40-4909-85d5-d4149554ad4e" providerId="ADAL" clId="{FF66FE55-1966-4DFB-84DB-289690EFD779}" dt="2024-10-08T04:39:55.981" v="4166" actId="1076"/>
          <ac:spMkLst>
            <pc:docMk/>
            <pc:sldMk cId="3067544596" sldId="687"/>
            <ac:spMk id="13" creationId="{67E972AA-A5A9-9D18-422A-F0C577C7A609}"/>
          </ac:spMkLst>
        </pc:spChg>
        <pc:spChg chg="mod">
          <ac:chgData name="Yoel Kortick" userId="167978f5-7f40-4909-85d5-d4149554ad4e" providerId="ADAL" clId="{FF66FE55-1966-4DFB-84DB-289690EFD779}" dt="2024-10-08T04:39:43.686" v="4164" actId="1076"/>
          <ac:spMkLst>
            <pc:docMk/>
            <pc:sldMk cId="3067544596" sldId="687"/>
            <ac:spMk id="14" creationId="{83C404CA-2534-AC9C-8799-1C1DE4159837}"/>
          </ac:spMkLst>
        </pc:spChg>
        <pc:spChg chg="add mod">
          <ac:chgData name="Yoel Kortick" userId="167978f5-7f40-4909-85d5-d4149554ad4e" providerId="ADAL" clId="{FF66FE55-1966-4DFB-84DB-289690EFD779}" dt="2024-10-08T04:40:10.700" v="4171" actId="1035"/>
          <ac:spMkLst>
            <pc:docMk/>
            <pc:sldMk cId="3067544596" sldId="687"/>
            <ac:spMk id="16" creationId="{D43F43C1-623E-387E-CE35-5E0E44224107}"/>
          </ac:spMkLst>
        </pc:spChg>
        <pc:picChg chg="add mod ord">
          <ac:chgData name="Yoel Kortick" userId="167978f5-7f40-4909-85d5-d4149554ad4e" providerId="ADAL" clId="{FF66FE55-1966-4DFB-84DB-289690EFD779}" dt="2024-10-08T04:39:29.340" v="4161" actId="1037"/>
          <ac:picMkLst>
            <pc:docMk/>
            <pc:sldMk cId="3067544596" sldId="687"/>
            <ac:picMk id="4" creationId="{E6A70066-E27B-509E-70F9-F7CC22CDA9DC}"/>
          </ac:picMkLst>
        </pc:picChg>
        <pc:picChg chg="del">
          <ac:chgData name="Yoel Kortick" userId="167978f5-7f40-4909-85d5-d4149554ad4e" providerId="ADAL" clId="{FF66FE55-1966-4DFB-84DB-289690EFD779}" dt="2024-10-08T04:32:11.591" v="4094" actId="478"/>
          <ac:picMkLst>
            <pc:docMk/>
            <pc:sldMk cId="3067544596" sldId="687"/>
            <ac:picMk id="5" creationId="{9180E390-DA18-5642-B52E-83CB92C5FC8D}"/>
          </ac:picMkLst>
        </pc:picChg>
        <pc:picChg chg="add mod">
          <ac:chgData name="Yoel Kortick" userId="167978f5-7f40-4909-85d5-d4149554ad4e" providerId="ADAL" clId="{FF66FE55-1966-4DFB-84DB-289690EFD779}" dt="2024-10-08T04:40:58.558" v="4172" actId="208"/>
          <ac:picMkLst>
            <pc:docMk/>
            <pc:sldMk cId="3067544596" sldId="687"/>
            <ac:picMk id="12" creationId="{648508F4-2650-68C9-1415-8A094001EC8A}"/>
          </ac:picMkLst>
        </pc:picChg>
        <pc:picChg chg="del">
          <ac:chgData name="Yoel Kortick" userId="167978f5-7f40-4909-85d5-d4149554ad4e" providerId="ADAL" clId="{FF66FE55-1966-4DFB-84DB-289690EFD779}" dt="2024-10-08T04:32:12.222" v="4095" actId="478"/>
          <ac:picMkLst>
            <pc:docMk/>
            <pc:sldMk cId="3067544596" sldId="687"/>
            <ac:picMk id="15" creationId="{E68E1106-11F5-759B-ED98-8515C5CF9894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9:55.223" v="6887" actId="20577"/>
        <pc:sldMkLst>
          <pc:docMk/>
          <pc:sldMk cId="668770284" sldId="688"/>
        </pc:sldMkLst>
        <pc:spChg chg="mod">
          <ac:chgData name="Yoel Kortick" userId="167978f5-7f40-4909-85d5-d4149554ad4e" providerId="ADAL" clId="{FF66FE55-1966-4DFB-84DB-289690EFD779}" dt="2024-10-08T06:19:55.223" v="6887" actId="20577"/>
          <ac:spMkLst>
            <pc:docMk/>
            <pc:sldMk cId="668770284" sldId="688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6" creationId="{288E70A1-61BE-058F-7A64-563E89C59906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13" creationId="{67E972AA-A5A9-9D18-422A-F0C577C7A609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14" creationId="{83C404CA-2534-AC9C-8799-1C1DE4159837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16" creationId="{D43F43C1-623E-387E-CE35-5E0E44224107}"/>
          </ac:spMkLst>
        </pc:spChg>
        <pc:spChg chg="add">
          <ac:chgData name="Yoel Kortick" userId="167978f5-7f40-4909-85d5-d4149554ad4e" providerId="ADAL" clId="{FF66FE55-1966-4DFB-84DB-289690EFD779}" dt="2024-10-08T04:52:28.558" v="4675" actId="11529"/>
          <ac:spMkLst>
            <pc:docMk/>
            <pc:sldMk cId="668770284" sldId="688"/>
            <ac:spMk id="17" creationId="{ED3EA772-CBDE-0781-45BF-2404067FC8A5}"/>
          </ac:spMkLst>
        </pc:spChg>
        <pc:spChg chg="add">
          <ac:chgData name="Yoel Kortick" userId="167978f5-7f40-4909-85d5-d4149554ad4e" providerId="ADAL" clId="{FF66FE55-1966-4DFB-84DB-289690EFD779}" dt="2024-10-08T04:52:34.385" v="4676" actId="11529"/>
          <ac:spMkLst>
            <pc:docMk/>
            <pc:sldMk cId="668770284" sldId="688"/>
            <ac:spMk id="18" creationId="{ED6AF41A-6F4C-42DD-EE23-E01178DBDAF0}"/>
          </ac:spMkLst>
        </pc:spChg>
        <pc:picChg chg="del">
          <ac:chgData name="Yoel Kortick" userId="167978f5-7f40-4909-85d5-d4149554ad4e" providerId="ADAL" clId="{FF66FE55-1966-4DFB-84DB-289690EFD779}" dt="2024-10-08T04:41:05.494" v="4174" actId="478"/>
          <ac:picMkLst>
            <pc:docMk/>
            <pc:sldMk cId="668770284" sldId="688"/>
            <ac:picMk id="4" creationId="{E6A70066-E27B-509E-70F9-F7CC22CDA9DC}"/>
          </ac:picMkLst>
        </pc:picChg>
        <pc:picChg chg="add mod">
          <ac:chgData name="Yoel Kortick" userId="167978f5-7f40-4909-85d5-d4149554ad4e" providerId="ADAL" clId="{FF66FE55-1966-4DFB-84DB-289690EFD779}" dt="2024-10-08T04:52:43.983" v="4678" actId="208"/>
          <ac:picMkLst>
            <pc:docMk/>
            <pc:sldMk cId="668770284" sldId="688"/>
            <ac:picMk id="5" creationId="{143CB882-249B-11A3-4A32-76C75EC52E8B}"/>
          </ac:picMkLst>
        </pc:picChg>
        <pc:picChg chg="del">
          <ac:chgData name="Yoel Kortick" userId="167978f5-7f40-4909-85d5-d4149554ad4e" providerId="ADAL" clId="{FF66FE55-1966-4DFB-84DB-289690EFD779}" dt="2024-10-08T04:41:05.494" v="4174" actId="478"/>
          <ac:picMkLst>
            <pc:docMk/>
            <pc:sldMk cId="668770284" sldId="688"/>
            <ac:picMk id="12" creationId="{648508F4-2650-68C9-1415-8A094001EC8A}"/>
          </ac:picMkLst>
        </pc:picChg>
        <pc:picChg chg="add mod">
          <ac:chgData name="Yoel Kortick" userId="167978f5-7f40-4909-85d5-d4149554ad4e" providerId="ADAL" clId="{FF66FE55-1966-4DFB-84DB-289690EFD779}" dt="2024-10-08T04:52:42.094" v="4677" actId="208"/>
          <ac:picMkLst>
            <pc:docMk/>
            <pc:sldMk cId="668770284" sldId="688"/>
            <ac:picMk id="15" creationId="{C5D98F39-1D7F-CEA6-3C8E-C61F9F868B75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9:16.542" v="6885" actId="14100"/>
        <pc:sldMkLst>
          <pc:docMk/>
          <pc:sldMk cId="3960565457" sldId="689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960565457" sldId="689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6" creationId="{288E70A1-61BE-058F-7A64-563E89C59906}"/>
          </ac:spMkLst>
        </pc:spChg>
        <pc:spChg chg="add">
          <ac:chgData name="Yoel Kortick" userId="167978f5-7f40-4909-85d5-d4149554ad4e" providerId="ADAL" clId="{FF66FE55-1966-4DFB-84DB-289690EFD779}" dt="2024-10-08T04:46:09.840" v="4334" actId="11529"/>
          <ac:spMkLst>
            <pc:docMk/>
            <pc:sldMk cId="3960565457" sldId="689"/>
            <ac:spMk id="11" creationId="{E019A076-BA1C-A7AC-8F07-863A087F49D9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13" creationId="{67E972AA-A5A9-9D18-422A-F0C577C7A609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14" creationId="{83C404CA-2534-AC9C-8799-1C1DE4159837}"/>
          </ac:spMkLst>
        </pc:spChg>
        <pc:spChg chg="add mod">
          <ac:chgData name="Yoel Kortick" userId="167978f5-7f40-4909-85d5-d4149554ad4e" providerId="ADAL" clId="{FF66FE55-1966-4DFB-84DB-289690EFD779}" dt="2024-10-08T06:19:16.542" v="6885" actId="14100"/>
          <ac:spMkLst>
            <pc:docMk/>
            <pc:sldMk cId="3960565457" sldId="689"/>
            <ac:spMk id="15" creationId="{73FEE476-6569-FD2C-D5C7-D41C8CD16032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16" creationId="{D43F43C1-623E-387E-CE35-5E0E44224107}"/>
          </ac:spMkLst>
        </pc:spChg>
        <pc:picChg chg="del">
          <ac:chgData name="Yoel Kortick" userId="167978f5-7f40-4909-85d5-d4149554ad4e" providerId="ADAL" clId="{FF66FE55-1966-4DFB-84DB-289690EFD779}" dt="2024-10-08T04:45:33.487" v="4287" actId="478"/>
          <ac:picMkLst>
            <pc:docMk/>
            <pc:sldMk cId="3960565457" sldId="689"/>
            <ac:picMk id="4" creationId="{E6A70066-E27B-509E-70F9-F7CC22CDA9DC}"/>
          </ac:picMkLst>
        </pc:picChg>
        <pc:picChg chg="add mod">
          <ac:chgData name="Yoel Kortick" userId="167978f5-7f40-4909-85d5-d4149554ad4e" providerId="ADAL" clId="{FF66FE55-1966-4DFB-84DB-289690EFD779}" dt="2024-10-08T04:45:38.414" v="4289" actId="208"/>
          <ac:picMkLst>
            <pc:docMk/>
            <pc:sldMk cId="3960565457" sldId="689"/>
            <ac:picMk id="5" creationId="{A2CAB7EC-695F-086A-612C-F6FE6E5ABC34}"/>
          </ac:picMkLst>
        </pc:picChg>
        <pc:picChg chg="del">
          <ac:chgData name="Yoel Kortick" userId="167978f5-7f40-4909-85d5-d4149554ad4e" providerId="ADAL" clId="{FF66FE55-1966-4DFB-84DB-289690EFD779}" dt="2024-10-08T04:45:33.487" v="4287" actId="478"/>
          <ac:picMkLst>
            <pc:docMk/>
            <pc:sldMk cId="3960565457" sldId="689"/>
            <ac:picMk id="12" creationId="{648508F4-2650-68C9-1415-8A094001EC8A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4216935217" sldId="690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4216935217" sldId="690"/>
            <ac:spMk id="2" creationId="{D581341C-F99D-9E6E-625C-93497F127A1D}"/>
          </ac:spMkLst>
        </pc:spChg>
        <pc:spChg chg="add">
          <ac:chgData name="Yoel Kortick" userId="167978f5-7f40-4909-85d5-d4149554ad4e" providerId="ADAL" clId="{FF66FE55-1966-4DFB-84DB-289690EFD779}" dt="2024-10-08T05:02:03.039" v="4866" actId="11529"/>
          <ac:spMkLst>
            <pc:docMk/>
            <pc:sldMk cId="4216935217" sldId="690"/>
            <ac:spMk id="6" creationId="{9DF9A770-7B35-E206-5D4B-4091A1D495E9}"/>
          </ac:spMkLst>
        </pc:spChg>
        <pc:spChg chg="del">
          <ac:chgData name="Yoel Kortick" userId="167978f5-7f40-4909-85d5-d4149554ad4e" providerId="ADAL" clId="{FF66FE55-1966-4DFB-84DB-289690EFD779}" dt="2024-10-08T04:53:55.053" v="4683" actId="478"/>
          <ac:spMkLst>
            <pc:docMk/>
            <pc:sldMk cId="4216935217" sldId="690"/>
            <ac:spMk id="17" creationId="{ED3EA772-CBDE-0781-45BF-2404067FC8A5}"/>
          </ac:spMkLst>
        </pc:spChg>
        <pc:spChg chg="del">
          <ac:chgData name="Yoel Kortick" userId="167978f5-7f40-4909-85d5-d4149554ad4e" providerId="ADAL" clId="{FF66FE55-1966-4DFB-84DB-289690EFD779}" dt="2024-10-08T04:53:55.053" v="4683" actId="478"/>
          <ac:spMkLst>
            <pc:docMk/>
            <pc:sldMk cId="4216935217" sldId="690"/>
            <ac:spMk id="18" creationId="{ED6AF41A-6F4C-42DD-EE23-E01178DBDAF0}"/>
          </ac:spMkLst>
        </pc:spChg>
        <pc:picChg chg="add mod">
          <ac:chgData name="Yoel Kortick" userId="167978f5-7f40-4909-85d5-d4149554ad4e" providerId="ADAL" clId="{FF66FE55-1966-4DFB-84DB-289690EFD779}" dt="2024-10-08T05:01:57.805" v="4865" actId="208"/>
          <ac:picMkLst>
            <pc:docMk/>
            <pc:sldMk cId="4216935217" sldId="690"/>
            <ac:picMk id="4" creationId="{6D443968-1F29-F3F7-C249-899A538BEFA5}"/>
          </ac:picMkLst>
        </pc:picChg>
        <pc:picChg chg="del">
          <ac:chgData name="Yoel Kortick" userId="167978f5-7f40-4909-85d5-d4149554ad4e" providerId="ADAL" clId="{FF66FE55-1966-4DFB-84DB-289690EFD779}" dt="2024-10-08T04:53:55.053" v="4683" actId="478"/>
          <ac:picMkLst>
            <pc:docMk/>
            <pc:sldMk cId="4216935217" sldId="690"/>
            <ac:picMk id="5" creationId="{143CB882-249B-11A3-4A32-76C75EC52E8B}"/>
          </ac:picMkLst>
        </pc:picChg>
        <pc:picChg chg="del">
          <ac:chgData name="Yoel Kortick" userId="167978f5-7f40-4909-85d5-d4149554ad4e" providerId="ADAL" clId="{FF66FE55-1966-4DFB-84DB-289690EFD779}" dt="2024-10-08T04:53:55.053" v="4683" actId="478"/>
          <ac:picMkLst>
            <pc:docMk/>
            <pc:sldMk cId="4216935217" sldId="690"/>
            <ac:picMk id="15" creationId="{C5D98F39-1D7F-CEA6-3C8E-C61F9F868B75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21:23.021" v="6941" actId="14100"/>
        <pc:sldMkLst>
          <pc:docMk/>
          <pc:sldMk cId="2686650343" sldId="691"/>
        </pc:sldMkLst>
        <pc:spChg chg="mod">
          <ac:chgData name="Yoel Kortick" userId="167978f5-7f40-4909-85d5-d4149554ad4e" providerId="ADAL" clId="{FF66FE55-1966-4DFB-84DB-289690EFD779}" dt="2024-10-08T06:21:05.798" v="6927" actId="6549"/>
          <ac:spMkLst>
            <pc:docMk/>
            <pc:sldMk cId="2686650343" sldId="691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21:15.174" v="6939" actId="1036"/>
          <ac:spMkLst>
            <pc:docMk/>
            <pc:sldMk cId="2686650343" sldId="691"/>
            <ac:spMk id="6" creationId="{9DF9A770-7B35-E206-5D4B-4091A1D495E9}"/>
          </ac:spMkLst>
        </pc:spChg>
        <pc:spChg chg="add mod">
          <ac:chgData name="Yoel Kortick" userId="167978f5-7f40-4909-85d5-d4149554ad4e" providerId="ADAL" clId="{FF66FE55-1966-4DFB-84DB-289690EFD779}" dt="2024-10-08T05:14:59.170" v="5085" actId="14100"/>
          <ac:spMkLst>
            <pc:docMk/>
            <pc:sldMk cId="2686650343" sldId="691"/>
            <ac:spMk id="13" creationId="{B7751D0E-2D8A-2D2B-3784-1FEA10FFFE09}"/>
          </ac:spMkLst>
        </pc:spChg>
        <pc:spChg chg="add mod">
          <ac:chgData name="Yoel Kortick" userId="167978f5-7f40-4909-85d5-d4149554ad4e" providerId="ADAL" clId="{FF66FE55-1966-4DFB-84DB-289690EFD779}" dt="2024-10-08T06:21:18.914" v="6940" actId="1076"/>
          <ac:spMkLst>
            <pc:docMk/>
            <pc:sldMk cId="2686650343" sldId="691"/>
            <ac:spMk id="14" creationId="{593F7EA6-4880-FE21-5E86-463B005B2DA6}"/>
          </ac:spMkLst>
        </pc:spChg>
        <pc:picChg chg="del">
          <ac:chgData name="Yoel Kortick" userId="167978f5-7f40-4909-85d5-d4149554ad4e" providerId="ADAL" clId="{FF66FE55-1966-4DFB-84DB-289690EFD779}" dt="2024-10-08T05:06:45.661" v="5034" actId="478"/>
          <ac:picMkLst>
            <pc:docMk/>
            <pc:sldMk cId="2686650343" sldId="691"/>
            <ac:picMk id="4" creationId="{6D443968-1F29-F3F7-C249-899A538BEFA5}"/>
          </ac:picMkLst>
        </pc:picChg>
        <pc:picChg chg="add mod ord">
          <ac:chgData name="Yoel Kortick" userId="167978f5-7f40-4909-85d5-d4149554ad4e" providerId="ADAL" clId="{FF66FE55-1966-4DFB-84DB-289690EFD779}" dt="2024-10-08T06:21:15.174" v="6939" actId="1036"/>
          <ac:picMkLst>
            <pc:docMk/>
            <pc:sldMk cId="2686650343" sldId="691"/>
            <ac:picMk id="5" creationId="{848F3ED0-0EA4-CF19-FC09-7832C09C05B0}"/>
          </ac:picMkLst>
        </pc:picChg>
        <pc:picChg chg="add mod">
          <ac:chgData name="Yoel Kortick" userId="167978f5-7f40-4909-85d5-d4149554ad4e" providerId="ADAL" clId="{FF66FE55-1966-4DFB-84DB-289690EFD779}" dt="2024-10-08T05:14:41.746" v="5056" actId="208"/>
          <ac:picMkLst>
            <pc:docMk/>
            <pc:sldMk cId="2686650343" sldId="691"/>
            <ac:picMk id="12" creationId="{FA46B10E-8C41-7ACC-FDC3-F7A1A38857F6}"/>
          </ac:picMkLst>
        </pc:picChg>
        <pc:cxnChg chg="add mod">
          <ac:chgData name="Yoel Kortick" userId="167978f5-7f40-4909-85d5-d4149554ad4e" providerId="ADAL" clId="{FF66FE55-1966-4DFB-84DB-289690EFD779}" dt="2024-10-08T06:21:15.174" v="6939" actId="1036"/>
          <ac:cxnSpMkLst>
            <pc:docMk/>
            <pc:sldMk cId="2686650343" sldId="691"/>
            <ac:cxnSpMk id="16" creationId="{B7D2BD29-0A67-2204-B677-5C2E3ACE33A3}"/>
          </ac:cxnSpMkLst>
        </pc:cxnChg>
        <pc:cxnChg chg="add mod">
          <ac:chgData name="Yoel Kortick" userId="167978f5-7f40-4909-85d5-d4149554ad4e" providerId="ADAL" clId="{FF66FE55-1966-4DFB-84DB-289690EFD779}" dt="2024-10-08T06:21:23.021" v="6941" actId="14100"/>
          <ac:cxnSpMkLst>
            <pc:docMk/>
            <pc:sldMk cId="2686650343" sldId="691"/>
            <ac:cxnSpMk id="18" creationId="{7A116915-3740-F36C-46A7-6AAA676EB8E9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4036527542" sldId="692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4036527542" sldId="692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8T05:19:21.132" v="5149" actId="478"/>
          <ac:spMkLst>
            <pc:docMk/>
            <pc:sldMk cId="4036527542" sldId="692"/>
            <ac:spMk id="6" creationId="{9DF9A770-7B35-E206-5D4B-4091A1D495E9}"/>
          </ac:spMkLst>
        </pc:spChg>
        <pc:spChg chg="add mod">
          <ac:chgData name="Yoel Kortick" userId="167978f5-7f40-4909-85d5-d4149554ad4e" providerId="ADAL" clId="{FF66FE55-1966-4DFB-84DB-289690EFD779}" dt="2024-10-08T05:20:41.565" v="5176" actId="14100"/>
          <ac:spMkLst>
            <pc:docMk/>
            <pc:sldMk cId="4036527542" sldId="692"/>
            <ac:spMk id="11" creationId="{AA82BF08-4230-F42B-2CF0-65A89E701207}"/>
          </ac:spMkLst>
        </pc:spChg>
        <pc:spChg chg="del">
          <ac:chgData name="Yoel Kortick" userId="167978f5-7f40-4909-85d5-d4149554ad4e" providerId="ADAL" clId="{FF66FE55-1966-4DFB-84DB-289690EFD779}" dt="2024-10-08T05:19:21.132" v="5149" actId="478"/>
          <ac:spMkLst>
            <pc:docMk/>
            <pc:sldMk cId="4036527542" sldId="692"/>
            <ac:spMk id="13" creationId="{B7751D0E-2D8A-2D2B-3784-1FEA10FFFE09}"/>
          </ac:spMkLst>
        </pc:spChg>
        <pc:spChg chg="del">
          <ac:chgData name="Yoel Kortick" userId="167978f5-7f40-4909-85d5-d4149554ad4e" providerId="ADAL" clId="{FF66FE55-1966-4DFB-84DB-289690EFD779}" dt="2024-10-08T05:19:21.132" v="5149" actId="478"/>
          <ac:spMkLst>
            <pc:docMk/>
            <pc:sldMk cId="4036527542" sldId="692"/>
            <ac:spMk id="14" creationId="{593F7EA6-4880-FE21-5E86-463B005B2DA6}"/>
          </ac:spMkLst>
        </pc:spChg>
        <pc:picChg chg="add mod">
          <ac:chgData name="Yoel Kortick" userId="167978f5-7f40-4909-85d5-d4149554ad4e" providerId="ADAL" clId="{FF66FE55-1966-4DFB-84DB-289690EFD779}" dt="2024-10-08T05:19:57.011" v="5155" actId="208"/>
          <ac:picMkLst>
            <pc:docMk/>
            <pc:sldMk cId="4036527542" sldId="692"/>
            <ac:picMk id="4" creationId="{3385FED4-ACCC-F342-E4D4-DB3C0E8121AE}"/>
          </ac:picMkLst>
        </pc:picChg>
        <pc:picChg chg="del">
          <ac:chgData name="Yoel Kortick" userId="167978f5-7f40-4909-85d5-d4149554ad4e" providerId="ADAL" clId="{FF66FE55-1966-4DFB-84DB-289690EFD779}" dt="2024-10-08T05:19:17.299" v="5147" actId="478"/>
          <ac:picMkLst>
            <pc:docMk/>
            <pc:sldMk cId="4036527542" sldId="692"/>
            <ac:picMk id="5" creationId="{848F3ED0-0EA4-CF19-FC09-7832C09C05B0}"/>
          </ac:picMkLst>
        </pc:picChg>
        <pc:picChg chg="del">
          <ac:chgData name="Yoel Kortick" userId="167978f5-7f40-4909-85d5-d4149554ad4e" providerId="ADAL" clId="{FF66FE55-1966-4DFB-84DB-289690EFD779}" dt="2024-10-08T05:19:18.090" v="5148" actId="478"/>
          <ac:picMkLst>
            <pc:docMk/>
            <pc:sldMk cId="4036527542" sldId="692"/>
            <ac:picMk id="12" creationId="{FA46B10E-8C41-7ACC-FDC3-F7A1A38857F6}"/>
          </ac:picMkLst>
        </pc:picChg>
        <pc:cxnChg chg="add mod">
          <ac:chgData name="Yoel Kortick" userId="167978f5-7f40-4909-85d5-d4149554ad4e" providerId="ADAL" clId="{FF66FE55-1966-4DFB-84DB-289690EFD779}" dt="2024-10-08T05:20:41.565" v="5176" actId="14100"/>
          <ac:cxnSpMkLst>
            <pc:docMk/>
            <pc:sldMk cId="4036527542" sldId="692"/>
            <ac:cxnSpMk id="15" creationId="{C7AD29D9-7A81-45DD-C9E3-243EE5DA9B4A}"/>
          </ac:cxnSpMkLst>
        </pc:cxnChg>
        <pc:cxnChg chg="del mod">
          <ac:chgData name="Yoel Kortick" userId="167978f5-7f40-4909-85d5-d4149554ad4e" providerId="ADAL" clId="{FF66FE55-1966-4DFB-84DB-289690EFD779}" dt="2024-10-08T05:19:21.132" v="5149" actId="478"/>
          <ac:cxnSpMkLst>
            <pc:docMk/>
            <pc:sldMk cId="4036527542" sldId="692"/>
            <ac:cxnSpMk id="16" creationId="{B7D2BD29-0A67-2204-B677-5C2E3ACE33A3}"/>
          </ac:cxnSpMkLst>
        </pc:cxnChg>
        <pc:cxnChg chg="del mod">
          <ac:chgData name="Yoel Kortick" userId="167978f5-7f40-4909-85d5-d4149554ad4e" providerId="ADAL" clId="{FF66FE55-1966-4DFB-84DB-289690EFD779}" dt="2024-10-08T05:19:21.132" v="5149" actId="478"/>
          <ac:cxnSpMkLst>
            <pc:docMk/>
            <pc:sldMk cId="4036527542" sldId="692"/>
            <ac:cxnSpMk id="18" creationId="{7A116915-3740-F36C-46A7-6AAA676EB8E9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457699429" sldId="693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457699429" sldId="693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8T05:22:09.867" v="5249" actId="1037"/>
          <ac:spMkLst>
            <pc:docMk/>
            <pc:sldMk cId="457699429" sldId="693"/>
            <ac:spMk id="6" creationId="{EB4A5CFD-BB9D-E66E-36A6-667D2931DB7E}"/>
          </ac:spMkLst>
        </pc:spChg>
        <pc:spChg chg="del">
          <ac:chgData name="Yoel Kortick" userId="167978f5-7f40-4909-85d5-d4149554ad4e" providerId="ADAL" clId="{FF66FE55-1966-4DFB-84DB-289690EFD779}" dt="2024-10-08T05:23:04.290" v="5265" actId="478"/>
          <ac:spMkLst>
            <pc:docMk/>
            <pc:sldMk cId="457699429" sldId="693"/>
            <ac:spMk id="11" creationId="{AA82BF08-4230-F42B-2CF0-65A89E701207}"/>
          </ac:spMkLst>
        </pc:spChg>
        <pc:spChg chg="add mod">
          <ac:chgData name="Yoel Kortick" userId="167978f5-7f40-4909-85d5-d4149554ad4e" providerId="ADAL" clId="{FF66FE55-1966-4DFB-84DB-289690EFD779}" dt="2024-10-08T05:23:12.496" v="5267" actId="14100"/>
          <ac:spMkLst>
            <pc:docMk/>
            <pc:sldMk cId="457699429" sldId="693"/>
            <ac:spMk id="14" creationId="{9C1F0330-2324-8C27-3787-E445404ECB1E}"/>
          </ac:spMkLst>
        </pc:spChg>
        <pc:spChg chg="add mod">
          <ac:chgData name="Yoel Kortick" userId="167978f5-7f40-4909-85d5-d4149554ad4e" providerId="ADAL" clId="{FF66FE55-1966-4DFB-84DB-289690EFD779}" dt="2024-10-08T05:23:48.156" v="5269" actId="1076"/>
          <ac:spMkLst>
            <pc:docMk/>
            <pc:sldMk cId="457699429" sldId="693"/>
            <ac:spMk id="16" creationId="{797407C5-F4C2-14E9-5C66-5C5C0A16B967}"/>
          </ac:spMkLst>
        </pc:spChg>
        <pc:picChg chg="del">
          <ac:chgData name="Yoel Kortick" userId="167978f5-7f40-4909-85d5-d4149554ad4e" providerId="ADAL" clId="{FF66FE55-1966-4DFB-84DB-289690EFD779}" dt="2024-10-08T05:21:31.066" v="5238" actId="478"/>
          <ac:picMkLst>
            <pc:docMk/>
            <pc:sldMk cId="457699429" sldId="693"/>
            <ac:picMk id="4" creationId="{3385FED4-ACCC-F342-E4D4-DB3C0E8121AE}"/>
          </ac:picMkLst>
        </pc:picChg>
        <pc:picChg chg="add mod ord">
          <ac:chgData name="Yoel Kortick" userId="167978f5-7f40-4909-85d5-d4149554ad4e" providerId="ADAL" clId="{FF66FE55-1966-4DFB-84DB-289690EFD779}" dt="2024-10-08T05:22:12.540" v="5250" actId="208"/>
          <ac:picMkLst>
            <pc:docMk/>
            <pc:sldMk cId="457699429" sldId="693"/>
            <ac:picMk id="5" creationId="{DC5FD4C0-09D7-CB4C-9BA9-56B14A929943}"/>
          </ac:picMkLst>
        </pc:picChg>
        <pc:picChg chg="add mod">
          <ac:chgData name="Yoel Kortick" userId="167978f5-7f40-4909-85d5-d4149554ad4e" providerId="ADAL" clId="{FF66FE55-1966-4DFB-84DB-289690EFD779}" dt="2024-10-08T05:22:44.866" v="5252" actId="1076"/>
          <ac:picMkLst>
            <pc:docMk/>
            <pc:sldMk cId="457699429" sldId="693"/>
            <ac:picMk id="13" creationId="{7FB6775B-DC98-1B45-FEA8-D4D4A77766FA}"/>
          </ac:picMkLst>
        </pc:picChg>
        <pc:cxnChg chg="del mod">
          <ac:chgData name="Yoel Kortick" userId="167978f5-7f40-4909-85d5-d4149554ad4e" providerId="ADAL" clId="{FF66FE55-1966-4DFB-84DB-289690EFD779}" dt="2024-10-08T05:23:03.073" v="5264" actId="478"/>
          <ac:cxnSpMkLst>
            <pc:docMk/>
            <pc:sldMk cId="457699429" sldId="693"/>
            <ac:cxnSpMk id="15" creationId="{C7AD29D9-7A81-45DD-C9E3-243EE5DA9B4A}"/>
          </ac:cxnSpMkLst>
        </pc:cxnChg>
        <pc:cxnChg chg="add mod">
          <ac:chgData name="Yoel Kortick" userId="167978f5-7f40-4909-85d5-d4149554ad4e" providerId="ADAL" clId="{FF66FE55-1966-4DFB-84DB-289690EFD779}" dt="2024-10-08T05:23:58.817" v="5272" actId="14100"/>
          <ac:cxnSpMkLst>
            <pc:docMk/>
            <pc:sldMk cId="457699429" sldId="693"/>
            <ac:cxnSpMk id="17" creationId="{DD727DCE-4FB5-9722-1762-6D5F6F23CBBA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1142770206" sldId="694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142770206" sldId="694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5:25:40.425" v="5318" actId="14100"/>
          <ac:spMkLst>
            <pc:docMk/>
            <pc:sldMk cId="1142770206" sldId="694"/>
            <ac:spMk id="6" creationId="{EB4A5CFD-BB9D-E66E-36A6-667D2931DB7E}"/>
          </ac:spMkLst>
        </pc:spChg>
        <pc:spChg chg="del">
          <ac:chgData name="Yoel Kortick" userId="167978f5-7f40-4909-85d5-d4149554ad4e" providerId="ADAL" clId="{FF66FE55-1966-4DFB-84DB-289690EFD779}" dt="2024-10-08T05:25:24.530" v="5308" actId="478"/>
          <ac:spMkLst>
            <pc:docMk/>
            <pc:sldMk cId="1142770206" sldId="694"/>
            <ac:spMk id="14" creationId="{9C1F0330-2324-8C27-3787-E445404ECB1E}"/>
          </ac:spMkLst>
        </pc:spChg>
        <pc:spChg chg="del">
          <ac:chgData name="Yoel Kortick" userId="167978f5-7f40-4909-85d5-d4149554ad4e" providerId="ADAL" clId="{FF66FE55-1966-4DFB-84DB-289690EFD779}" dt="2024-10-08T05:25:25.978" v="5310" actId="478"/>
          <ac:spMkLst>
            <pc:docMk/>
            <pc:sldMk cId="1142770206" sldId="694"/>
            <ac:spMk id="16" creationId="{797407C5-F4C2-14E9-5C66-5C5C0A16B967}"/>
          </ac:spMkLst>
        </pc:spChg>
        <pc:picChg chg="add mod ord">
          <ac:chgData name="Yoel Kortick" userId="167978f5-7f40-4909-85d5-d4149554ad4e" providerId="ADAL" clId="{FF66FE55-1966-4DFB-84DB-289690EFD779}" dt="2024-10-08T05:25:42.937" v="5319" actId="167"/>
          <ac:picMkLst>
            <pc:docMk/>
            <pc:sldMk cId="1142770206" sldId="694"/>
            <ac:picMk id="4" creationId="{23A8A7DE-E9D3-9849-8383-173A4512006C}"/>
          </ac:picMkLst>
        </pc:picChg>
        <pc:picChg chg="del">
          <ac:chgData name="Yoel Kortick" userId="167978f5-7f40-4909-85d5-d4149554ad4e" providerId="ADAL" clId="{FF66FE55-1966-4DFB-84DB-289690EFD779}" dt="2024-10-08T05:25:22.985" v="5306" actId="478"/>
          <ac:picMkLst>
            <pc:docMk/>
            <pc:sldMk cId="1142770206" sldId="694"/>
            <ac:picMk id="5" creationId="{DC5FD4C0-09D7-CB4C-9BA9-56B14A929943}"/>
          </ac:picMkLst>
        </pc:picChg>
        <pc:picChg chg="del">
          <ac:chgData name="Yoel Kortick" userId="167978f5-7f40-4909-85d5-d4149554ad4e" providerId="ADAL" clId="{FF66FE55-1966-4DFB-84DB-289690EFD779}" dt="2024-10-08T05:25:23.779" v="5307" actId="478"/>
          <ac:picMkLst>
            <pc:docMk/>
            <pc:sldMk cId="1142770206" sldId="694"/>
            <ac:picMk id="13" creationId="{7FB6775B-DC98-1B45-FEA8-D4D4A77766FA}"/>
          </ac:picMkLst>
        </pc:picChg>
        <pc:cxnChg chg="del mod">
          <ac:chgData name="Yoel Kortick" userId="167978f5-7f40-4909-85d5-d4149554ad4e" providerId="ADAL" clId="{FF66FE55-1966-4DFB-84DB-289690EFD779}" dt="2024-10-08T05:25:25.266" v="5309" actId="478"/>
          <ac:cxnSpMkLst>
            <pc:docMk/>
            <pc:sldMk cId="1142770206" sldId="694"/>
            <ac:cxnSpMk id="17" creationId="{DD727DCE-4FB5-9722-1762-6D5F6F23CBBA}"/>
          </ac:cxnSpMkLst>
        </pc:cxnChg>
      </pc:sldChg>
      <pc:sldChg chg="modSp add mod">
        <pc:chgData name="Yoel Kortick" userId="167978f5-7f40-4909-85d5-d4149554ad4e" providerId="ADAL" clId="{FF66FE55-1966-4DFB-84DB-289690EFD779}" dt="2024-10-08T05:34:43.705" v="5378" actId="14100"/>
        <pc:sldMkLst>
          <pc:docMk/>
          <pc:sldMk cId="1806619905" sldId="695"/>
        </pc:sldMkLst>
        <pc:spChg chg="mod">
          <ac:chgData name="Yoel Kortick" userId="167978f5-7f40-4909-85d5-d4149554ad4e" providerId="ADAL" clId="{FF66FE55-1966-4DFB-84DB-289690EFD779}" dt="2024-10-08T05:34:43.705" v="5378" actId="14100"/>
          <ac:spMkLst>
            <pc:docMk/>
            <pc:sldMk cId="1806619905" sldId="695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FF66FE55-1966-4DFB-84DB-289690EFD779}" dt="2024-10-08T06:22:28.040" v="6942" actId="20577"/>
        <pc:sldMkLst>
          <pc:docMk/>
          <pc:sldMk cId="2947008549" sldId="696"/>
        </pc:sldMkLst>
        <pc:spChg chg="mod">
          <ac:chgData name="Yoel Kortick" userId="167978f5-7f40-4909-85d5-d4149554ad4e" providerId="ADAL" clId="{FF66FE55-1966-4DFB-84DB-289690EFD779}" dt="2024-10-08T06:22:28.040" v="6942" actId="20577"/>
          <ac:spMkLst>
            <pc:docMk/>
            <pc:sldMk cId="2947008549" sldId="696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8T05:34:51.374" v="5381"/>
          <ac:spMkLst>
            <pc:docMk/>
            <pc:sldMk cId="2947008549" sldId="696"/>
            <ac:spMk id="10" creationId="{4C5297D4-1A90-BA7E-1EA2-3486955EA032}"/>
          </ac:spMkLst>
        </pc:spChg>
      </pc:sldChg>
      <pc:sldChg chg="addSp modSp add mod">
        <pc:chgData name="Yoel Kortick" userId="167978f5-7f40-4909-85d5-d4149554ad4e" providerId="ADAL" clId="{FF66FE55-1966-4DFB-84DB-289690EFD779}" dt="2024-10-08T06:10:37.996" v="6829"/>
        <pc:sldMkLst>
          <pc:docMk/>
          <pc:sldMk cId="2479183215" sldId="697"/>
        </pc:sldMkLst>
        <pc:spChg chg="add">
          <ac:chgData name="Yoel Kortick" userId="167978f5-7f40-4909-85d5-d4149554ad4e" providerId="ADAL" clId="{FF66FE55-1966-4DFB-84DB-289690EFD779}" dt="2024-10-08T05:41:42.899" v="5948" actId="11529"/>
          <ac:spMkLst>
            <pc:docMk/>
            <pc:sldMk cId="2479183215" sldId="697"/>
            <ac:spMk id="4" creationId="{20A10F3E-4068-8341-45B9-A2E688AA1AF2}"/>
          </ac:spMkLst>
        </pc:spChg>
        <pc:spChg chg="add">
          <ac:chgData name="Yoel Kortick" userId="167978f5-7f40-4909-85d5-d4149554ad4e" providerId="ADAL" clId="{FF66FE55-1966-4DFB-84DB-289690EFD779}" dt="2024-10-08T05:41:50.068" v="5949" actId="11529"/>
          <ac:spMkLst>
            <pc:docMk/>
            <pc:sldMk cId="2479183215" sldId="697"/>
            <ac:spMk id="5" creationId="{797D2250-39C7-249C-EB9E-EB75C7754853}"/>
          </ac:spMkLst>
        </pc:spChg>
        <pc:spChg chg="add mod">
          <ac:chgData name="Yoel Kortick" userId="167978f5-7f40-4909-85d5-d4149554ad4e" providerId="ADAL" clId="{FF66FE55-1966-4DFB-84DB-289690EFD779}" dt="2024-10-08T05:41:56.392" v="5955" actId="1037"/>
          <ac:spMkLst>
            <pc:docMk/>
            <pc:sldMk cId="2479183215" sldId="697"/>
            <ac:spMk id="6" creationId="{C011685B-C4F1-098D-047D-55235C15F7FE}"/>
          </ac:spMkLst>
        </pc:spChg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479183215" sldId="697"/>
            <ac:spMk id="8" creationId="{92183EF9-51F4-164B-34E1-75563D773806}"/>
          </ac:spMkLst>
        </pc:spChg>
        <pc:picChg chg="add mod">
          <ac:chgData name="Yoel Kortick" userId="167978f5-7f40-4909-85d5-d4149554ad4e" providerId="ADAL" clId="{FF66FE55-1966-4DFB-84DB-289690EFD779}" dt="2024-10-08T05:41:37.066" v="5947" actId="208"/>
          <ac:picMkLst>
            <pc:docMk/>
            <pc:sldMk cId="2479183215" sldId="697"/>
            <ac:picMk id="3" creationId="{6FF29451-92C6-DA50-85D2-32037201588B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5:46:01.295" v="6016" actId="14100"/>
        <pc:sldMkLst>
          <pc:docMk/>
          <pc:sldMk cId="3634622897" sldId="698"/>
        </pc:sldMkLst>
        <pc:spChg chg="mod">
          <ac:chgData name="Yoel Kortick" userId="167978f5-7f40-4909-85d5-d4149554ad4e" providerId="ADAL" clId="{FF66FE55-1966-4DFB-84DB-289690EFD779}" dt="2024-10-08T05:46:01.295" v="6016" actId="14100"/>
          <ac:spMkLst>
            <pc:docMk/>
            <pc:sldMk cId="3634622897" sldId="698"/>
            <ac:spMk id="4" creationId="{20A10F3E-4068-8341-45B9-A2E688AA1AF2}"/>
          </ac:spMkLst>
        </pc:spChg>
        <pc:spChg chg="mod">
          <ac:chgData name="Yoel Kortick" userId="167978f5-7f40-4909-85d5-d4149554ad4e" providerId="ADAL" clId="{FF66FE55-1966-4DFB-84DB-289690EFD779}" dt="2024-10-08T05:45:40.361" v="6010" actId="14100"/>
          <ac:spMkLst>
            <pc:docMk/>
            <pc:sldMk cId="3634622897" sldId="698"/>
            <ac:spMk id="5" creationId="{797D2250-39C7-249C-EB9E-EB75C7754853}"/>
          </ac:spMkLst>
        </pc:spChg>
        <pc:spChg chg="mod">
          <ac:chgData name="Yoel Kortick" userId="167978f5-7f40-4909-85d5-d4149554ad4e" providerId="ADAL" clId="{FF66FE55-1966-4DFB-84DB-289690EFD779}" dt="2024-10-08T05:45:50.504" v="6013" actId="14100"/>
          <ac:spMkLst>
            <pc:docMk/>
            <pc:sldMk cId="3634622897" sldId="698"/>
            <ac:spMk id="6" creationId="{C011685B-C4F1-098D-047D-55235C15F7FE}"/>
          </ac:spMkLst>
        </pc:spChg>
        <pc:spChg chg="mod">
          <ac:chgData name="Yoel Kortick" userId="167978f5-7f40-4909-85d5-d4149554ad4e" providerId="ADAL" clId="{FF66FE55-1966-4DFB-84DB-289690EFD779}" dt="2024-10-08T05:44:28.812" v="5994" actId="313"/>
          <ac:spMkLst>
            <pc:docMk/>
            <pc:sldMk cId="3634622897" sldId="698"/>
            <ac:spMk id="8" creationId="{92183EF9-51F4-164B-34E1-75563D773806}"/>
          </ac:spMkLst>
        </pc:spChg>
        <pc:picChg chg="del">
          <ac:chgData name="Yoel Kortick" userId="167978f5-7f40-4909-85d5-d4149554ad4e" providerId="ADAL" clId="{FF66FE55-1966-4DFB-84DB-289690EFD779}" dt="2024-10-08T05:44:30.129" v="5995" actId="478"/>
          <ac:picMkLst>
            <pc:docMk/>
            <pc:sldMk cId="3634622897" sldId="698"/>
            <ac:picMk id="3" creationId="{6FF29451-92C6-DA50-85D2-32037201588B}"/>
          </ac:picMkLst>
        </pc:picChg>
        <pc:picChg chg="add mod ord">
          <ac:chgData name="Yoel Kortick" userId="167978f5-7f40-4909-85d5-d4149554ad4e" providerId="ADAL" clId="{FF66FE55-1966-4DFB-84DB-289690EFD779}" dt="2024-10-08T05:45:42.977" v="6011" actId="167"/>
          <ac:picMkLst>
            <pc:docMk/>
            <pc:sldMk cId="3634622897" sldId="698"/>
            <ac:picMk id="11" creationId="{E64F1543-5D8B-3130-C391-FB9CE6D001DC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5:50:58.327" v="6105" actId="14100"/>
        <pc:sldMkLst>
          <pc:docMk/>
          <pc:sldMk cId="171180138" sldId="699"/>
        </pc:sldMkLst>
        <pc:spChg chg="mod">
          <ac:chgData name="Yoel Kortick" userId="167978f5-7f40-4909-85d5-d4149554ad4e" providerId="ADAL" clId="{FF66FE55-1966-4DFB-84DB-289690EFD779}" dt="2024-10-08T05:50:07.488" v="6059" actId="14100"/>
          <ac:spMkLst>
            <pc:docMk/>
            <pc:sldMk cId="171180138" sldId="699"/>
            <ac:spMk id="4" creationId="{20A10F3E-4068-8341-45B9-A2E688AA1AF2}"/>
          </ac:spMkLst>
        </pc:spChg>
        <pc:spChg chg="del">
          <ac:chgData name="Yoel Kortick" userId="167978f5-7f40-4909-85d5-d4149554ad4e" providerId="ADAL" clId="{FF66FE55-1966-4DFB-84DB-289690EFD779}" dt="2024-10-08T05:50:12.432" v="6061" actId="478"/>
          <ac:spMkLst>
            <pc:docMk/>
            <pc:sldMk cId="171180138" sldId="699"/>
            <ac:spMk id="5" creationId="{797D2250-39C7-249C-EB9E-EB75C7754853}"/>
          </ac:spMkLst>
        </pc:spChg>
        <pc:spChg chg="del">
          <ac:chgData name="Yoel Kortick" userId="167978f5-7f40-4909-85d5-d4149554ad4e" providerId="ADAL" clId="{FF66FE55-1966-4DFB-84DB-289690EFD779}" dt="2024-10-08T05:50:13.441" v="6062" actId="478"/>
          <ac:spMkLst>
            <pc:docMk/>
            <pc:sldMk cId="171180138" sldId="699"/>
            <ac:spMk id="6" creationId="{C011685B-C4F1-098D-047D-55235C15F7FE}"/>
          </ac:spMkLst>
        </pc:spChg>
        <pc:spChg chg="mod">
          <ac:chgData name="Yoel Kortick" userId="167978f5-7f40-4909-85d5-d4149554ad4e" providerId="ADAL" clId="{FF66FE55-1966-4DFB-84DB-289690EFD779}" dt="2024-10-08T05:49:50.367" v="6052" actId="20577"/>
          <ac:spMkLst>
            <pc:docMk/>
            <pc:sldMk cId="171180138" sldId="699"/>
            <ac:spMk id="8" creationId="{92183EF9-51F4-164B-34E1-75563D773806}"/>
          </ac:spMkLst>
        </pc:spChg>
        <pc:spChg chg="add mod">
          <ac:chgData name="Yoel Kortick" userId="167978f5-7f40-4909-85d5-d4149554ad4e" providerId="ADAL" clId="{FF66FE55-1966-4DFB-84DB-289690EFD779}" dt="2024-10-08T05:50:46.039" v="6095" actId="1076"/>
          <ac:spMkLst>
            <pc:docMk/>
            <pc:sldMk cId="171180138" sldId="699"/>
            <ac:spMk id="12" creationId="{3C476E58-EE89-90DA-F38D-DA73AECFB4E2}"/>
          </ac:spMkLst>
        </pc:spChg>
        <pc:picChg chg="add mod ord">
          <ac:chgData name="Yoel Kortick" userId="167978f5-7f40-4909-85d5-d4149554ad4e" providerId="ADAL" clId="{FF66FE55-1966-4DFB-84DB-289690EFD779}" dt="2024-10-08T05:50:09.851" v="6060" actId="208"/>
          <ac:picMkLst>
            <pc:docMk/>
            <pc:sldMk cId="171180138" sldId="699"/>
            <ac:picMk id="3" creationId="{A6ED4FA5-9C4A-FD72-C21C-DB3E5127F982}"/>
          </ac:picMkLst>
        </pc:picChg>
        <pc:picChg chg="del">
          <ac:chgData name="Yoel Kortick" userId="167978f5-7f40-4909-85d5-d4149554ad4e" providerId="ADAL" clId="{FF66FE55-1966-4DFB-84DB-289690EFD779}" dt="2024-10-08T05:49:52.961" v="6053" actId="478"/>
          <ac:picMkLst>
            <pc:docMk/>
            <pc:sldMk cId="171180138" sldId="699"/>
            <ac:picMk id="11" creationId="{E64F1543-5D8B-3130-C391-FB9CE6D001DC}"/>
          </ac:picMkLst>
        </pc:picChg>
        <pc:cxnChg chg="add mod">
          <ac:chgData name="Yoel Kortick" userId="167978f5-7f40-4909-85d5-d4149554ad4e" providerId="ADAL" clId="{FF66FE55-1966-4DFB-84DB-289690EFD779}" dt="2024-10-08T05:50:58.327" v="6105" actId="14100"/>
          <ac:cxnSpMkLst>
            <pc:docMk/>
            <pc:sldMk cId="171180138" sldId="699"/>
            <ac:cxnSpMk id="13" creationId="{3FA1C99A-A99C-A35F-7D45-9A257A211B45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23:23.574" v="6945" actId="478"/>
        <pc:sldMkLst>
          <pc:docMk/>
          <pc:sldMk cId="2905516025" sldId="700"/>
        </pc:sldMkLst>
        <pc:spChg chg="mod">
          <ac:chgData name="Yoel Kortick" userId="167978f5-7f40-4909-85d5-d4149554ad4e" providerId="ADAL" clId="{FF66FE55-1966-4DFB-84DB-289690EFD779}" dt="2024-10-08T05:57:07.152" v="6202" actId="14100"/>
          <ac:spMkLst>
            <pc:docMk/>
            <pc:sldMk cId="2905516025" sldId="700"/>
            <ac:spMk id="4" creationId="{20A10F3E-4068-8341-45B9-A2E688AA1AF2}"/>
          </ac:spMkLst>
        </pc:spChg>
        <pc:spChg chg="add mod">
          <ac:chgData name="Yoel Kortick" userId="167978f5-7f40-4909-85d5-d4149554ad4e" providerId="ADAL" clId="{FF66FE55-1966-4DFB-84DB-289690EFD779}" dt="2024-10-08T05:57:18.312" v="6206" actId="1036"/>
          <ac:spMkLst>
            <pc:docMk/>
            <pc:sldMk cId="2905516025" sldId="700"/>
            <ac:spMk id="6" creationId="{6D01F277-AD34-489D-B2B5-51C9663F840D}"/>
          </ac:spMkLst>
        </pc:spChg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905516025" sldId="700"/>
            <ac:spMk id="8" creationId="{92183EF9-51F4-164B-34E1-75563D773806}"/>
          </ac:spMkLst>
        </pc:spChg>
        <pc:spChg chg="del">
          <ac:chgData name="Yoel Kortick" userId="167978f5-7f40-4909-85d5-d4149554ad4e" providerId="ADAL" clId="{FF66FE55-1966-4DFB-84DB-289690EFD779}" dt="2024-10-08T06:23:22.605" v="6944" actId="478"/>
          <ac:spMkLst>
            <pc:docMk/>
            <pc:sldMk cId="2905516025" sldId="700"/>
            <ac:spMk id="12" creationId="{3C476E58-EE89-90DA-F38D-DA73AECFB4E2}"/>
          </ac:spMkLst>
        </pc:spChg>
        <pc:picChg chg="del">
          <ac:chgData name="Yoel Kortick" userId="167978f5-7f40-4909-85d5-d4149554ad4e" providerId="ADAL" clId="{FF66FE55-1966-4DFB-84DB-289690EFD779}" dt="2024-10-08T05:52:39.384" v="6111" actId="478"/>
          <ac:picMkLst>
            <pc:docMk/>
            <pc:sldMk cId="2905516025" sldId="700"/>
            <ac:picMk id="3" creationId="{A6ED4FA5-9C4A-FD72-C21C-DB3E5127F982}"/>
          </ac:picMkLst>
        </pc:picChg>
        <pc:picChg chg="add mod ord">
          <ac:chgData name="Yoel Kortick" userId="167978f5-7f40-4909-85d5-d4149554ad4e" providerId="ADAL" clId="{FF66FE55-1966-4DFB-84DB-289690EFD779}" dt="2024-10-08T06:23:20.273" v="6943" actId="208"/>
          <ac:picMkLst>
            <pc:docMk/>
            <pc:sldMk cId="2905516025" sldId="700"/>
            <ac:picMk id="5" creationId="{808D0647-B61D-EC71-5037-518C45B0A5CA}"/>
          </ac:picMkLst>
        </pc:picChg>
        <pc:cxnChg chg="del">
          <ac:chgData name="Yoel Kortick" userId="167978f5-7f40-4909-85d5-d4149554ad4e" providerId="ADAL" clId="{FF66FE55-1966-4DFB-84DB-289690EFD779}" dt="2024-10-08T06:23:23.574" v="6945" actId="478"/>
          <ac:cxnSpMkLst>
            <pc:docMk/>
            <pc:sldMk cId="2905516025" sldId="700"/>
            <ac:cxnSpMk id="13" creationId="{3FA1C99A-A99C-A35F-7D45-9A257A211B45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812120432" sldId="701"/>
        </pc:sldMkLst>
        <pc:spChg chg="mod">
          <ac:chgData name="Yoel Kortick" userId="167978f5-7f40-4909-85d5-d4149554ad4e" providerId="ADAL" clId="{FF66FE55-1966-4DFB-84DB-289690EFD779}" dt="2024-10-08T05:59:13.575" v="6393" actId="1037"/>
          <ac:spMkLst>
            <pc:docMk/>
            <pc:sldMk cId="3812120432" sldId="701"/>
            <ac:spMk id="4" creationId="{20A10F3E-4068-8341-45B9-A2E688AA1AF2}"/>
          </ac:spMkLst>
        </pc:spChg>
        <pc:spChg chg="mod">
          <ac:chgData name="Yoel Kortick" userId="167978f5-7f40-4909-85d5-d4149554ad4e" providerId="ADAL" clId="{FF66FE55-1966-4DFB-84DB-289690EFD779}" dt="2024-10-08T05:59:03.207" v="6386" actId="14100"/>
          <ac:spMkLst>
            <pc:docMk/>
            <pc:sldMk cId="3812120432" sldId="701"/>
            <ac:spMk id="6" creationId="{6D01F277-AD34-489D-B2B5-51C9663F840D}"/>
          </ac:spMkLst>
        </pc:spChg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812120432" sldId="701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8T05:59:31.119" v="6420" actId="1076"/>
          <ac:spMkLst>
            <pc:docMk/>
            <pc:sldMk cId="3812120432" sldId="701"/>
            <ac:spMk id="12" creationId="{3C476E58-EE89-90DA-F38D-DA73AECFB4E2}"/>
          </ac:spMkLst>
        </pc:spChg>
        <pc:picChg chg="add mod ord">
          <ac:chgData name="Yoel Kortick" userId="167978f5-7f40-4909-85d5-d4149554ad4e" providerId="ADAL" clId="{FF66FE55-1966-4DFB-84DB-289690EFD779}" dt="2024-10-08T05:59:38.098" v="6423" actId="208"/>
          <ac:picMkLst>
            <pc:docMk/>
            <pc:sldMk cId="3812120432" sldId="701"/>
            <ac:picMk id="3" creationId="{01E49633-72D4-B47C-0451-BE2A5DC5F7BA}"/>
          </ac:picMkLst>
        </pc:picChg>
        <pc:picChg chg="del">
          <ac:chgData name="Yoel Kortick" userId="167978f5-7f40-4909-85d5-d4149554ad4e" providerId="ADAL" clId="{FF66FE55-1966-4DFB-84DB-289690EFD779}" dt="2024-10-08T05:57:51.178" v="6265" actId="478"/>
          <ac:picMkLst>
            <pc:docMk/>
            <pc:sldMk cId="3812120432" sldId="701"/>
            <ac:picMk id="5" creationId="{808D0647-B61D-EC71-5037-518C45B0A5CA}"/>
          </ac:picMkLst>
        </pc:picChg>
        <pc:cxnChg chg="mod">
          <ac:chgData name="Yoel Kortick" userId="167978f5-7f40-4909-85d5-d4149554ad4e" providerId="ADAL" clId="{FF66FE55-1966-4DFB-84DB-289690EFD779}" dt="2024-10-08T05:59:35.087" v="6422" actId="14100"/>
          <ac:cxnSpMkLst>
            <pc:docMk/>
            <pc:sldMk cId="3812120432" sldId="701"/>
            <ac:cxnSpMk id="13" creationId="{3FA1C99A-A99C-A35F-7D45-9A257A211B45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24:09.935" v="6949" actId="11529"/>
        <pc:sldMkLst>
          <pc:docMk/>
          <pc:sldMk cId="377603070" sldId="702"/>
        </pc:sldMkLst>
        <pc:spChg chg="del">
          <ac:chgData name="Yoel Kortick" userId="167978f5-7f40-4909-85d5-d4149554ad4e" providerId="ADAL" clId="{FF66FE55-1966-4DFB-84DB-289690EFD779}" dt="2024-10-08T06:04:04.728" v="6454" actId="478"/>
          <ac:spMkLst>
            <pc:docMk/>
            <pc:sldMk cId="377603070" sldId="702"/>
            <ac:spMk id="4" creationId="{20A10F3E-4068-8341-45B9-A2E688AA1AF2}"/>
          </ac:spMkLst>
        </pc:spChg>
        <pc:spChg chg="del">
          <ac:chgData name="Yoel Kortick" userId="167978f5-7f40-4909-85d5-d4149554ad4e" providerId="ADAL" clId="{FF66FE55-1966-4DFB-84DB-289690EFD779}" dt="2024-10-08T06:04:04.728" v="6454" actId="478"/>
          <ac:spMkLst>
            <pc:docMk/>
            <pc:sldMk cId="377603070" sldId="702"/>
            <ac:spMk id="6" creationId="{6D01F277-AD34-489D-B2B5-51C9663F840D}"/>
          </ac:spMkLst>
        </pc:spChg>
        <pc:spChg chg="mod">
          <ac:chgData name="Yoel Kortick" userId="167978f5-7f40-4909-85d5-d4149554ad4e" providerId="ADAL" clId="{FF66FE55-1966-4DFB-84DB-289690EFD779}" dt="2024-10-08T06:03:59.993" v="6452" actId="313"/>
          <ac:spMkLst>
            <pc:docMk/>
            <pc:sldMk cId="377603070" sldId="702"/>
            <ac:spMk id="8" creationId="{92183EF9-51F4-164B-34E1-75563D773806}"/>
          </ac:spMkLst>
        </pc:spChg>
        <pc:spChg chg="add">
          <ac:chgData name="Yoel Kortick" userId="167978f5-7f40-4909-85d5-d4149554ad4e" providerId="ADAL" clId="{FF66FE55-1966-4DFB-84DB-289690EFD779}" dt="2024-10-08T06:23:54.417" v="6946" actId="11529"/>
          <ac:spMkLst>
            <pc:docMk/>
            <pc:sldMk cId="377603070" sldId="702"/>
            <ac:spMk id="11" creationId="{F6186DD7-2FFC-955C-131F-A4C244045844}"/>
          </ac:spMkLst>
        </pc:spChg>
        <pc:spChg chg="del">
          <ac:chgData name="Yoel Kortick" userId="167978f5-7f40-4909-85d5-d4149554ad4e" providerId="ADAL" clId="{FF66FE55-1966-4DFB-84DB-289690EFD779}" dt="2024-10-08T06:04:04.728" v="6454" actId="478"/>
          <ac:spMkLst>
            <pc:docMk/>
            <pc:sldMk cId="377603070" sldId="702"/>
            <ac:spMk id="12" creationId="{3C476E58-EE89-90DA-F38D-DA73AECFB4E2}"/>
          </ac:spMkLst>
        </pc:spChg>
        <pc:spChg chg="add mod">
          <ac:chgData name="Yoel Kortick" userId="167978f5-7f40-4909-85d5-d4149554ad4e" providerId="ADAL" clId="{FF66FE55-1966-4DFB-84DB-289690EFD779}" dt="2024-10-08T06:24:03.652" v="6948" actId="1035"/>
          <ac:spMkLst>
            <pc:docMk/>
            <pc:sldMk cId="377603070" sldId="702"/>
            <ac:spMk id="14" creationId="{D8BEA2A1-1DE7-F097-565E-81C03287E881}"/>
          </ac:spMkLst>
        </pc:spChg>
        <pc:spChg chg="add">
          <ac:chgData name="Yoel Kortick" userId="167978f5-7f40-4909-85d5-d4149554ad4e" providerId="ADAL" clId="{FF66FE55-1966-4DFB-84DB-289690EFD779}" dt="2024-10-08T06:24:09.935" v="6949" actId="11529"/>
          <ac:spMkLst>
            <pc:docMk/>
            <pc:sldMk cId="377603070" sldId="702"/>
            <ac:spMk id="15" creationId="{EF4F4E78-6985-2F6A-F082-17F99FBEE95D}"/>
          </ac:spMkLst>
        </pc:spChg>
        <pc:picChg chg="del">
          <ac:chgData name="Yoel Kortick" userId="167978f5-7f40-4909-85d5-d4149554ad4e" providerId="ADAL" clId="{FF66FE55-1966-4DFB-84DB-289690EFD779}" dt="2024-10-08T06:04:02.991" v="6453" actId="478"/>
          <ac:picMkLst>
            <pc:docMk/>
            <pc:sldMk cId="377603070" sldId="702"/>
            <ac:picMk id="3" creationId="{01E49633-72D4-B47C-0451-BE2A5DC5F7BA}"/>
          </ac:picMkLst>
        </pc:picChg>
        <pc:picChg chg="add mod">
          <ac:chgData name="Yoel Kortick" userId="167978f5-7f40-4909-85d5-d4149554ad4e" providerId="ADAL" clId="{FF66FE55-1966-4DFB-84DB-289690EFD779}" dt="2024-10-08T06:04:36.351" v="6457" actId="208"/>
          <ac:picMkLst>
            <pc:docMk/>
            <pc:sldMk cId="377603070" sldId="702"/>
            <ac:picMk id="5" creationId="{6A59E5EA-C76F-DC5A-E713-4C9375C1B39D}"/>
          </ac:picMkLst>
        </pc:picChg>
        <pc:cxnChg chg="del">
          <ac:chgData name="Yoel Kortick" userId="167978f5-7f40-4909-85d5-d4149554ad4e" providerId="ADAL" clId="{FF66FE55-1966-4DFB-84DB-289690EFD779}" dt="2024-10-08T06:04:04.728" v="6454" actId="478"/>
          <ac:cxnSpMkLst>
            <pc:docMk/>
            <pc:sldMk cId="377603070" sldId="702"/>
            <ac:cxnSpMk id="13" creationId="{3FA1C99A-A99C-A35F-7D45-9A257A211B45}"/>
          </ac:cxnSpMkLst>
        </pc:cxnChg>
      </pc:sldChg>
      <pc:sldChg chg="modSp add mod">
        <pc:chgData name="Yoel Kortick" userId="167978f5-7f40-4909-85d5-d4149554ad4e" providerId="ADAL" clId="{FF66FE55-1966-4DFB-84DB-289690EFD779}" dt="2024-10-08T06:10:37.996" v="6829"/>
        <pc:sldMkLst>
          <pc:docMk/>
          <pc:sldMk cId="1305874535" sldId="703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305874535" sldId="703"/>
            <ac:spMk id="8" creationId="{92183EF9-51F4-164B-34E1-75563D773806}"/>
          </ac:spMkLst>
        </pc:spChg>
      </pc:sldChg>
    </pc:docChg>
  </pc:docChgLst>
  <pc:docChgLst>
    <pc:chgData name="Yoel Kortick" userId="167978f5-7f40-4909-85d5-d4149554ad4e" providerId="ADAL" clId="{E2E57676-6EA8-473D-A00C-AD634AB1D260}"/>
    <pc:docChg chg="undo custSel addSld delSld modSld sldOrd modSection">
      <pc:chgData name="Yoel Kortick" userId="167978f5-7f40-4909-85d5-d4149554ad4e" providerId="ADAL" clId="{E2E57676-6EA8-473D-A00C-AD634AB1D260}" dt="2024-10-10T13:37:48.095" v="8277" actId="20577"/>
      <pc:docMkLst>
        <pc:docMk/>
      </pc:docMkLst>
      <pc:sldChg chg="modSp mod">
        <pc:chgData name="Yoel Kortick" userId="167978f5-7f40-4909-85d5-d4149554ad4e" providerId="ADAL" clId="{E2E57676-6EA8-473D-A00C-AD634AB1D260}" dt="2024-10-10T12:52:31.895" v="7727"/>
        <pc:sldMkLst>
          <pc:docMk/>
          <pc:sldMk cId="815051809" sldId="388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815051809" sldId="388"/>
            <ac:spMk id="67" creationId="{78984C7A-5008-28E6-5702-28CAB7215194}"/>
          </ac:spMkLst>
        </pc:spChg>
      </pc:sldChg>
      <pc:sldChg chg="modSp mod">
        <pc:chgData name="Yoel Kortick" userId="167978f5-7f40-4909-85d5-d4149554ad4e" providerId="ADAL" clId="{E2E57676-6EA8-473D-A00C-AD634AB1D260}" dt="2024-10-10T12:52:31.895" v="7727"/>
        <pc:sldMkLst>
          <pc:docMk/>
          <pc:sldMk cId="1637256743" sldId="657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637256743" sldId="657"/>
            <ac:spMk id="5" creationId="{7A8DB1AE-A531-206E-6C9A-388E77775F50}"/>
          </ac:spMkLst>
        </pc:spChg>
      </pc:sldChg>
      <pc:sldChg chg="modSp mod">
        <pc:chgData name="Yoel Kortick" userId="167978f5-7f40-4909-85d5-d4149554ad4e" providerId="ADAL" clId="{E2E57676-6EA8-473D-A00C-AD634AB1D260}" dt="2024-10-09T05:13:03.005" v="10"/>
        <pc:sldMkLst>
          <pc:docMk/>
          <pc:sldMk cId="2361624102" sldId="659"/>
        </pc:sldMkLst>
        <pc:spChg chg="mod">
          <ac:chgData name="Yoel Kortick" userId="167978f5-7f40-4909-85d5-d4149554ad4e" providerId="ADAL" clId="{E2E57676-6EA8-473D-A00C-AD634AB1D260}" dt="2024-10-09T05:13:03.005" v="10"/>
          <ac:spMkLst>
            <pc:docMk/>
            <pc:sldMk cId="2361624102" sldId="659"/>
            <ac:spMk id="8" creationId="{92183EF9-51F4-164B-34E1-75563D773806}"/>
          </ac:spMkLst>
        </pc:spChg>
      </pc:sldChg>
      <pc:sldChg chg="modSp">
        <pc:chgData name="Yoel Kortick" userId="167978f5-7f40-4909-85d5-d4149554ad4e" providerId="ADAL" clId="{E2E57676-6EA8-473D-A00C-AD634AB1D260}" dt="2024-10-09T12:57:21.658" v="2436"/>
        <pc:sldMkLst>
          <pc:docMk/>
          <pc:sldMk cId="1444690400" sldId="672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1444690400" sldId="672"/>
            <ac:spMk id="16" creationId="{23C732E4-9340-8242-F658-2E8AD491C273}"/>
          </ac:spMkLst>
        </pc:spChg>
      </pc:sldChg>
      <pc:sldChg chg="addSp delSp modSp mod">
        <pc:chgData name="Yoel Kortick" userId="167978f5-7f40-4909-85d5-d4149554ad4e" providerId="ADAL" clId="{E2E57676-6EA8-473D-A00C-AD634AB1D260}" dt="2024-10-10T13:21:24.992" v="8110" actId="6549"/>
        <pc:sldMkLst>
          <pc:docMk/>
          <pc:sldMk cId="262480220" sldId="673"/>
        </pc:sldMkLst>
        <pc:spChg chg="mod">
          <ac:chgData name="Yoel Kortick" userId="167978f5-7f40-4909-85d5-d4149554ad4e" providerId="ADAL" clId="{E2E57676-6EA8-473D-A00C-AD634AB1D260}" dt="2024-10-10T13:21:24.992" v="8110" actId="6549"/>
          <ac:spMkLst>
            <pc:docMk/>
            <pc:sldMk cId="262480220" sldId="673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58:18.343" v="2449" actId="255"/>
          <ac:spMkLst>
            <pc:docMk/>
            <pc:sldMk cId="262480220" sldId="673"/>
            <ac:spMk id="10" creationId="{4C5297D4-1A90-BA7E-1EA2-3486955EA032}"/>
          </ac:spMkLst>
        </pc:spChg>
        <pc:picChg chg="add mod">
          <ac:chgData name="Yoel Kortick" userId="167978f5-7f40-4909-85d5-d4149554ad4e" providerId="ADAL" clId="{E2E57676-6EA8-473D-A00C-AD634AB1D260}" dt="2024-10-10T06:39:18.246" v="5177" actId="1036"/>
          <ac:picMkLst>
            <pc:docMk/>
            <pc:sldMk cId="262480220" sldId="673"/>
            <ac:picMk id="4" creationId="{1898A6F8-34C3-21D4-CEA2-FEF95B58C17E}"/>
          </ac:picMkLst>
        </pc:picChg>
        <pc:picChg chg="del">
          <ac:chgData name="Yoel Kortick" userId="167978f5-7f40-4909-85d5-d4149554ad4e" providerId="ADAL" clId="{E2E57676-6EA8-473D-A00C-AD634AB1D260}" dt="2024-10-09T12:58:46.239" v="2451" actId="478"/>
          <ac:picMkLst>
            <pc:docMk/>
            <pc:sldMk cId="262480220" sldId="673"/>
            <ac:picMk id="4" creationId="{5D8E6D9F-CAD3-58F1-6599-CBE8957F7A93}"/>
          </ac:picMkLst>
        </pc:picChg>
      </pc:sldChg>
      <pc:sldChg chg="modSp mod">
        <pc:chgData name="Yoel Kortick" userId="167978f5-7f40-4909-85d5-d4149554ad4e" providerId="ADAL" clId="{E2E57676-6EA8-473D-A00C-AD634AB1D260}" dt="2024-10-09T11:36:08.830" v="199" actId="6549"/>
        <pc:sldMkLst>
          <pc:docMk/>
          <pc:sldMk cId="777925045" sldId="674"/>
        </pc:sldMkLst>
        <pc:spChg chg="mod">
          <ac:chgData name="Yoel Kortick" userId="167978f5-7f40-4909-85d5-d4149554ad4e" providerId="ADAL" clId="{E2E57676-6EA8-473D-A00C-AD634AB1D260}" dt="2024-10-09T11:36:08.830" v="199" actId="6549"/>
          <ac:spMkLst>
            <pc:docMk/>
            <pc:sldMk cId="777925045" sldId="674"/>
            <ac:spMk id="16" creationId="{23C732E4-9340-8242-F658-2E8AD491C273}"/>
          </ac:spMkLst>
        </pc:spChg>
      </pc:sldChg>
      <pc:sldChg chg="addSp modSp mod">
        <pc:chgData name="Yoel Kortick" userId="167978f5-7f40-4909-85d5-d4149554ad4e" providerId="ADAL" clId="{E2E57676-6EA8-473D-A00C-AD634AB1D260}" dt="2024-10-10T12:47:14.718" v="7546" actId="1036"/>
        <pc:sldMkLst>
          <pc:docMk/>
          <pc:sldMk cId="3684524057" sldId="675"/>
        </pc:sldMkLst>
        <pc:spChg chg="mod">
          <ac:chgData name="Yoel Kortick" userId="167978f5-7f40-4909-85d5-d4149554ad4e" providerId="ADAL" clId="{E2E57676-6EA8-473D-A00C-AD634AB1D260}" dt="2024-10-10T12:47:09.219" v="7531" actId="6549"/>
          <ac:spMkLst>
            <pc:docMk/>
            <pc:sldMk cId="3684524057" sldId="675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12:47:14.718" v="7546" actId="1036"/>
          <ac:spMkLst>
            <pc:docMk/>
            <pc:sldMk cId="3684524057" sldId="675"/>
            <ac:spMk id="5" creationId="{A69E03E8-E737-3558-2EF8-388F80BE04F8}"/>
          </ac:spMkLst>
        </pc:spChg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3684524057" sldId="675"/>
            <ac:spMk id="10" creationId="{4C5297D4-1A90-BA7E-1EA2-3486955EA032}"/>
          </ac:spMkLst>
        </pc:spChg>
        <pc:picChg chg="add mod">
          <ac:chgData name="Yoel Kortick" userId="167978f5-7f40-4909-85d5-d4149554ad4e" providerId="ADAL" clId="{E2E57676-6EA8-473D-A00C-AD634AB1D260}" dt="2024-10-10T12:47:14.718" v="7546" actId="1036"/>
          <ac:picMkLst>
            <pc:docMk/>
            <pc:sldMk cId="3684524057" sldId="675"/>
            <ac:picMk id="4" creationId="{150ADB3A-24DF-36CB-1E6B-31E2AAADDD47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48:08.633" v="7595" actId="33524"/>
        <pc:sldMkLst>
          <pc:docMk/>
          <pc:sldMk cId="1896496436" sldId="676"/>
        </pc:sldMkLst>
        <pc:spChg chg="mod">
          <ac:chgData name="Yoel Kortick" userId="167978f5-7f40-4909-85d5-d4149554ad4e" providerId="ADAL" clId="{E2E57676-6EA8-473D-A00C-AD634AB1D260}" dt="2024-10-10T12:48:08.633" v="7595" actId="33524"/>
          <ac:spMkLst>
            <pc:docMk/>
            <pc:sldMk cId="1896496436" sldId="676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09T11:38:04.773" v="205"/>
          <ac:spMkLst>
            <pc:docMk/>
            <pc:sldMk cId="1896496436" sldId="676"/>
            <ac:spMk id="3" creationId="{BEB5EAB9-B043-F2A9-F185-2ACF91CBF815}"/>
          </ac:spMkLst>
        </pc:spChg>
        <pc:spChg chg="del">
          <ac:chgData name="Yoel Kortick" userId="167978f5-7f40-4909-85d5-d4149554ad4e" providerId="ADAL" clId="{E2E57676-6EA8-473D-A00C-AD634AB1D260}" dt="2024-10-09T11:38:43.009" v="210" actId="478"/>
          <ac:spMkLst>
            <pc:docMk/>
            <pc:sldMk cId="1896496436" sldId="676"/>
            <ac:spMk id="5" creationId="{C03F9668-A20C-30AD-3F9B-2572DE69C04E}"/>
          </ac:spMkLst>
        </pc:spChg>
        <pc:spChg chg="del">
          <ac:chgData name="Yoel Kortick" userId="167978f5-7f40-4909-85d5-d4149554ad4e" providerId="ADAL" clId="{E2E57676-6EA8-473D-A00C-AD634AB1D260}" dt="2024-10-09T11:38:44.936" v="211" actId="478"/>
          <ac:spMkLst>
            <pc:docMk/>
            <pc:sldMk cId="1896496436" sldId="676"/>
            <ac:spMk id="6" creationId="{CF489754-7FC1-2387-2A34-F1F114E422C3}"/>
          </ac:spMkLst>
        </pc:spChg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1896496436" sldId="676"/>
            <ac:spMk id="10" creationId="{4C5297D4-1A90-BA7E-1EA2-3486955EA032}"/>
          </ac:spMkLst>
        </pc:spChg>
        <pc:spChg chg="add">
          <ac:chgData name="Yoel Kortick" userId="167978f5-7f40-4909-85d5-d4149554ad4e" providerId="ADAL" clId="{E2E57676-6EA8-473D-A00C-AD634AB1D260}" dt="2024-10-09T11:38:08.358" v="206"/>
          <ac:spMkLst>
            <pc:docMk/>
            <pc:sldMk cId="1896496436" sldId="676"/>
            <ac:spMk id="11" creationId="{8BC10C2B-F14A-71E4-0399-F967FF70859E}"/>
          </ac:spMkLst>
        </pc:spChg>
        <pc:picChg chg="del">
          <ac:chgData name="Yoel Kortick" userId="167978f5-7f40-4909-85d5-d4149554ad4e" providerId="ADAL" clId="{E2E57676-6EA8-473D-A00C-AD634AB1D260}" dt="2024-10-09T11:38:28.607" v="207" actId="478"/>
          <ac:picMkLst>
            <pc:docMk/>
            <pc:sldMk cId="1896496436" sldId="676"/>
            <ac:picMk id="4" creationId="{03581E96-627B-3E98-5146-B95FFAF6309C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3:17:09.569" v="8037" actId="20577"/>
        <pc:sldMkLst>
          <pc:docMk/>
          <pc:sldMk cId="732666828" sldId="677"/>
        </pc:sldMkLst>
        <pc:spChg chg="mod">
          <ac:chgData name="Yoel Kortick" userId="167978f5-7f40-4909-85d5-d4149554ad4e" providerId="ADAL" clId="{E2E57676-6EA8-473D-A00C-AD634AB1D260}" dt="2024-10-10T13:17:09.569" v="8037" actId="20577"/>
          <ac:spMkLst>
            <pc:docMk/>
            <pc:sldMk cId="732666828" sldId="677"/>
            <ac:spMk id="2" creationId="{D581341C-F99D-9E6E-625C-93497F127A1D}"/>
          </ac:spMkLst>
        </pc:spChg>
        <pc:spChg chg="add del mod">
          <ac:chgData name="Yoel Kortick" userId="167978f5-7f40-4909-85d5-d4149554ad4e" providerId="ADAL" clId="{E2E57676-6EA8-473D-A00C-AD634AB1D260}" dt="2024-10-10T12:51:56.350" v="7664" actId="478"/>
          <ac:spMkLst>
            <pc:docMk/>
            <pc:sldMk cId="732666828" sldId="677"/>
            <ac:spMk id="5" creationId="{48EA87AF-1AAC-4CF4-BA3F-94B96602331F}"/>
          </ac:spMkLst>
        </pc:spChg>
        <pc:spChg chg="del">
          <ac:chgData name="Yoel Kortick" userId="167978f5-7f40-4909-85d5-d4149554ad4e" providerId="ADAL" clId="{E2E57676-6EA8-473D-A00C-AD634AB1D260}" dt="2024-10-09T11:42:19.974" v="267" actId="478"/>
          <ac:spMkLst>
            <pc:docMk/>
            <pc:sldMk cId="732666828" sldId="677"/>
            <ac:spMk id="6" creationId="{CF489754-7FC1-2387-2A34-F1F114E422C3}"/>
          </ac:spMkLst>
        </pc:spChg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732666828" sldId="677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09T11:42:19.974" v="267" actId="478"/>
          <ac:spMkLst>
            <pc:docMk/>
            <pc:sldMk cId="732666828" sldId="677"/>
            <ac:spMk id="14" creationId="{21B427DB-3A25-A9FA-B2E0-ABAB36F32983}"/>
          </ac:spMkLst>
        </pc:spChg>
        <pc:spChg chg="add del mod">
          <ac:chgData name="Yoel Kortick" userId="167978f5-7f40-4909-85d5-d4149554ad4e" providerId="ADAL" clId="{E2E57676-6EA8-473D-A00C-AD634AB1D260}" dt="2024-10-10T12:51:56.350" v="7664" actId="478"/>
          <ac:spMkLst>
            <pc:docMk/>
            <pc:sldMk cId="732666828" sldId="677"/>
            <ac:spMk id="16" creationId="{097E1D34-8BD5-F346-7BC8-9BE2D8C2581A}"/>
          </ac:spMkLst>
        </pc:spChg>
        <pc:spChg chg="add del mod">
          <ac:chgData name="Yoel Kortick" userId="167978f5-7f40-4909-85d5-d4149554ad4e" providerId="ADAL" clId="{E2E57676-6EA8-473D-A00C-AD634AB1D260}" dt="2024-10-10T12:51:56.350" v="7664" actId="478"/>
          <ac:spMkLst>
            <pc:docMk/>
            <pc:sldMk cId="732666828" sldId="677"/>
            <ac:spMk id="19" creationId="{6A20C107-56DA-068E-B1AC-EDA8454104AB}"/>
          </ac:spMkLst>
        </pc:spChg>
        <pc:picChg chg="add del mod">
          <ac:chgData name="Yoel Kortick" userId="167978f5-7f40-4909-85d5-d4149554ad4e" providerId="ADAL" clId="{E2E57676-6EA8-473D-A00C-AD634AB1D260}" dt="2024-10-09T11:58:07.837" v="755" actId="478"/>
          <ac:picMkLst>
            <pc:docMk/>
            <pc:sldMk cId="732666828" sldId="677"/>
            <ac:picMk id="4" creationId="{CA739E66-78EF-4A6C-9304-0F01BF0D770E}"/>
          </ac:picMkLst>
        </pc:picChg>
        <pc:picChg chg="del">
          <ac:chgData name="Yoel Kortick" userId="167978f5-7f40-4909-85d5-d4149554ad4e" providerId="ADAL" clId="{E2E57676-6EA8-473D-A00C-AD634AB1D260}" dt="2024-10-09T11:42:14.953" v="265" actId="478"/>
          <ac:picMkLst>
            <pc:docMk/>
            <pc:sldMk cId="732666828" sldId="677"/>
            <ac:picMk id="11" creationId="{13BF599A-0D55-6BCD-2FBC-A976F1A51F73}"/>
          </ac:picMkLst>
        </pc:picChg>
        <pc:picChg chg="del">
          <ac:chgData name="Yoel Kortick" userId="167978f5-7f40-4909-85d5-d4149554ad4e" providerId="ADAL" clId="{E2E57676-6EA8-473D-A00C-AD634AB1D260}" dt="2024-10-09T11:42:16.717" v="266" actId="478"/>
          <ac:picMkLst>
            <pc:docMk/>
            <pc:sldMk cId="732666828" sldId="677"/>
            <ac:picMk id="13" creationId="{E66B2D59-88FC-FFD2-CD5A-0057C1D0B31B}"/>
          </ac:picMkLst>
        </pc:picChg>
        <pc:picChg chg="add del mod ord">
          <ac:chgData name="Yoel Kortick" userId="167978f5-7f40-4909-85d5-d4149554ad4e" providerId="ADAL" clId="{E2E57676-6EA8-473D-A00C-AD634AB1D260}" dt="2024-10-10T12:51:56.350" v="7664" actId="478"/>
          <ac:picMkLst>
            <pc:docMk/>
            <pc:sldMk cId="732666828" sldId="677"/>
            <ac:picMk id="23" creationId="{43372A40-E136-F101-5D58-D04B1F21DBA3}"/>
          </ac:picMkLst>
        </pc:picChg>
        <pc:cxnChg chg="add del">
          <ac:chgData name="Yoel Kortick" userId="167978f5-7f40-4909-85d5-d4149554ad4e" providerId="ADAL" clId="{E2E57676-6EA8-473D-A00C-AD634AB1D260}" dt="2024-10-10T12:51:56.350" v="7664" actId="478"/>
          <ac:cxnSpMkLst>
            <pc:docMk/>
            <pc:sldMk cId="732666828" sldId="677"/>
            <ac:cxnSpMk id="15" creationId="{B4DC6A7A-DCA1-E8AD-9D4E-C204BBBDBFC7}"/>
          </ac:cxnSpMkLst>
        </pc:cxnChg>
        <pc:cxnChg chg="add del mod">
          <ac:chgData name="Yoel Kortick" userId="167978f5-7f40-4909-85d5-d4149554ad4e" providerId="ADAL" clId="{E2E57676-6EA8-473D-A00C-AD634AB1D260}" dt="2024-10-10T12:51:56.350" v="7664" actId="478"/>
          <ac:cxnSpMkLst>
            <pc:docMk/>
            <pc:sldMk cId="732666828" sldId="677"/>
            <ac:cxnSpMk id="17" creationId="{6BDB0224-C8F1-05DD-2DEC-CA9CB82E01F5}"/>
          </ac:cxnSpMkLst>
        </pc:cxnChg>
        <pc:cxnChg chg="add del mod">
          <ac:chgData name="Yoel Kortick" userId="167978f5-7f40-4909-85d5-d4149554ad4e" providerId="ADAL" clId="{E2E57676-6EA8-473D-A00C-AD634AB1D260}" dt="2024-10-10T12:51:56.350" v="7664" actId="478"/>
          <ac:cxnSpMkLst>
            <pc:docMk/>
            <pc:sldMk cId="732666828" sldId="677"/>
            <ac:cxnSpMk id="20" creationId="{3AD3D7A3-80A0-C299-2B80-1A36DF7E6795}"/>
          </ac:cxnSpMkLst>
        </pc:cxnChg>
      </pc:sldChg>
      <pc:sldChg chg="modSp del">
        <pc:chgData name="Yoel Kortick" userId="167978f5-7f40-4909-85d5-d4149554ad4e" providerId="ADAL" clId="{E2E57676-6EA8-473D-A00C-AD634AB1D260}" dt="2024-10-09T12:56:38.012" v="2430" actId="47"/>
        <pc:sldMkLst>
          <pc:docMk/>
          <pc:sldMk cId="3342980035" sldId="678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3342980035" sldId="67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39.072" v="2431" actId="47"/>
        <pc:sldMkLst>
          <pc:docMk/>
          <pc:sldMk cId="1512543655" sldId="679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1512543655" sldId="67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39.950" v="2432" actId="47"/>
        <pc:sldMkLst>
          <pc:docMk/>
          <pc:sldMk cId="4063833538" sldId="680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4063833538" sldId="68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41.055" v="2433" actId="47"/>
        <pc:sldMkLst>
          <pc:docMk/>
          <pc:sldMk cId="2075432701" sldId="681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2075432701" sldId="681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41.925" v="2434" actId="47"/>
        <pc:sldMkLst>
          <pc:docMk/>
          <pc:sldMk cId="3999415063" sldId="682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3999415063" sldId="682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43.259" v="2435" actId="47"/>
        <pc:sldMkLst>
          <pc:docMk/>
          <pc:sldMk cId="4102826803" sldId="683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4102826803" sldId="68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7.820" v="2437" actId="47"/>
        <pc:sldMkLst>
          <pc:docMk/>
          <pc:sldMk cId="3875316876" sldId="684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875316876" sldId="684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8.336" v="2438" actId="47"/>
        <pc:sldMkLst>
          <pc:docMk/>
          <pc:sldMk cId="3698086778" sldId="685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698086778" sldId="685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8.963" v="2439" actId="47"/>
        <pc:sldMkLst>
          <pc:docMk/>
          <pc:sldMk cId="2484896031" sldId="686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2484896031" sldId="686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9.909" v="2440" actId="47"/>
        <pc:sldMkLst>
          <pc:docMk/>
          <pc:sldMk cId="3067544596" sldId="687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067544596" sldId="687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1.966" v="2442" actId="47"/>
        <pc:sldMkLst>
          <pc:docMk/>
          <pc:sldMk cId="668770284" sldId="688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668770284" sldId="68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0.890" v="2441" actId="47"/>
        <pc:sldMkLst>
          <pc:docMk/>
          <pc:sldMk cId="3960565457" sldId="689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960565457" sldId="68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2.584" v="2443" actId="47"/>
        <pc:sldMkLst>
          <pc:docMk/>
          <pc:sldMk cId="4216935217" sldId="690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4216935217" sldId="69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3.143" v="2444" actId="47"/>
        <pc:sldMkLst>
          <pc:docMk/>
          <pc:sldMk cId="2686650343" sldId="691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2686650343" sldId="691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4.114" v="2445" actId="47"/>
        <pc:sldMkLst>
          <pc:docMk/>
          <pc:sldMk cId="4036527542" sldId="692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4036527542" sldId="692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4.962" v="2446" actId="47"/>
        <pc:sldMkLst>
          <pc:docMk/>
          <pc:sldMk cId="457699429" sldId="693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457699429" sldId="69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7.340" v="2447" actId="47"/>
        <pc:sldMkLst>
          <pc:docMk/>
          <pc:sldMk cId="1142770206" sldId="694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1142770206" sldId="694"/>
            <ac:spMk id="10" creationId="{4C5297D4-1A90-BA7E-1EA2-3486955EA032}"/>
          </ac:spMkLst>
        </pc:spChg>
      </pc:sldChg>
      <pc:sldChg chg="modSp">
        <pc:chgData name="Yoel Kortick" userId="167978f5-7f40-4909-85d5-d4149554ad4e" providerId="ADAL" clId="{E2E57676-6EA8-473D-A00C-AD634AB1D260}" dt="2024-10-10T12:52:31.895" v="7727"/>
        <pc:sldMkLst>
          <pc:docMk/>
          <pc:sldMk cId="1806619905" sldId="695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806619905" sldId="695"/>
            <ac:spMk id="16" creationId="{23C732E4-9340-8242-F658-2E8AD491C273}"/>
          </ac:spMkLst>
        </pc:spChg>
      </pc:sldChg>
      <pc:sldChg chg="addSp modSp mod">
        <pc:chgData name="Yoel Kortick" userId="167978f5-7f40-4909-85d5-d4149554ad4e" providerId="ADAL" clId="{E2E57676-6EA8-473D-A00C-AD634AB1D260}" dt="2024-10-10T12:52:31.895" v="7727"/>
        <pc:sldMkLst>
          <pc:docMk/>
          <pc:sldMk cId="2947008549" sldId="696"/>
        </pc:sldMkLst>
        <pc:spChg chg="add">
          <ac:chgData name="Yoel Kortick" userId="167978f5-7f40-4909-85d5-d4149554ad4e" providerId="ADAL" clId="{E2E57676-6EA8-473D-A00C-AD634AB1D260}" dt="2024-10-10T07:55:55.837" v="6553" actId="11529"/>
          <ac:spMkLst>
            <pc:docMk/>
            <pc:sldMk cId="2947008549" sldId="696"/>
            <ac:spMk id="4" creationId="{DDA2EDB2-FBE0-F9CC-C50E-C21C20388A6F}"/>
          </ac:spMkLst>
        </pc:spChg>
        <pc:spChg chg="add">
          <ac:chgData name="Yoel Kortick" userId="167978f5-7f40-4909-85d5-d4149554ad4e" providerId="ADAL" clId="{E2E57676-6EA8-473D-A00C-AD634AB1D260}" dt="2024-10-10T07:56:01.046" v="6554" actId="11529"/>
          <ac:spMkLst>
            <pc:docMk/>
            <pc:sldMk cId="2947008549" sldId="696"/>
            <ac:spMk id="5" creationId="{598B20B9-8676-F372-3AA5-46943ACA854C}"/>
          </ac:spMkLst>
        </pc:spChg>
        <pc:spChg chg="add mod">
          <ac:chgData name="Yoel Kortick" userId="167978f5-7f40-4909-85d5-d4149554ad4e" providerId="ADAL" clId="{E2E57676-6EA8-473D-A00C-AD634AB1D260}" dt="2024-10-10T08:19:29.850" v="7148" actId="20577"/>
          <ac:spMkLst>
            <pc:docMk/>
            <pc:sldMk cId="2947008549" sldId="696"/>
            <ac:spMk id="6" creationId="{7733629B-61AB-3EB3-1F17-5982B26EA7E0}"/>
          </ac:spMkLst>
        </pc:spChg>
        <pc:spChg chg="mod">
          <ac:chgData name="Yoel Kortick" userId="167978f5-7f40-4909-85d5-d4149554ad4e" providerId="ADAL" clId="{E2E57676-6EA8-473D-A00C-AD634AB1D260}" dt="2024-10-10T07:55:44.654" v="6552" actId="313"/>
          <ac:spMkLst>
            <pc:docMk/>
            <pc:sldMk cId="2947008549" sldId="696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947008549" sldId="696"/>
            <ac:spMk id="10" creationId="{4C5297D4-1A90-BA7E-1EA2-3486955EA032}"/>
          </ac:spMkLst>
        </pc:spChg>
        <pc:picChg chg="add mod">
          <ac:chgData name="Yoel Kortick" userId="167978f5-7f40-4909-85d5-d4149554ad4e" providerId="ADAL" clId="{E2E57676-6EA8-473D-A00C-AD634AB1D260}" dt="2024-10-10T07:56:06.491" v="6555" actId="208"/>
          <ac:picMkLst>
            <pc:docMk/>
            <pc:sldMk cId="2947008549" sldId="696"/>
            <ac:picMk id="3" creationId="{BB796677-5611-6A44-EECD-DFEFFBD56FEC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2479183215" sldId="697"/>
        </pc:sldMkLst>
        <pc:spChg chg="del">
          <ac:chgData name="Yoel Kortick" userId="167978f5-7f40-4909-85d5-d4149554ad4e" providerId="ADAL" clId="{E2E57676-6EA8-473D-A00C-AD634AB1D260}" dt="2024-10-10T07:57:44.336" v="6768" actId="478"/>
          <ac:spMkLst>
            <pc:docMk/>
            <pc:sldMk cId="2479183215" sldId="697"/>
            <ac:spMk id="4" creationId="{20A10F3E-4068-8341-45B9-A2E688AA1AF2}"/>
          </ac:spMkLst>
        </pc:spChg>
        <pc:spChg chg="del">
          <ac:chgData name="Yoel Kortick" userId="167978f5-7f40-4909-85d5-d4149554ad4e" providerId="ADAL" clId="{E2E57676-6EA8-473D-A00C-AD634AB1D260}" dt="2024-10-10T07:57:44.336" v="6768" actId="478"/>
          <ac:spMkLst>
            <pc:docMk/>
            <pc:sldMk cId="2479183215" sldId="697"/>
            <ac:spMk id="5" creationId="{797D2250-39C7-249C-EB9E-EB75C7754853}"/>
          </ac:spMkLst>
        </pc:spChg>
        <pc:spChg chg="del">
          <ac:chgData name="Yoel Kortick" userId="167978f5-7f40-4909-85d5-d4149554ad4e" providerId="ADAL" clId="{E2E57676-6EA8-473D-A00C-AD634AB1D260}" dt="2024-10-10T07:57:44.336" v="6768" actId="478"/>
          <ac:spMkLst>
            <pc:docMk/>
            <pc:sldMk cId="2479183215" sldId="697"/>
            <ac:spMk id="6" creationId="{C011685B-C4F1-098D-047D-55235C15F7FE}"/>
          </ac:spMkLst>
        </pc:spChg>
        <pc:spChg chg="mod">
          <ac:chgData name="Yoel Kortick" userId="167978f5-7f40-4909-85d5-d4149554ad4e" providerId="ADAL" clId="{E2E57676-6EA8-473D-A00C-AD634AB1D260}" dt="2024-10-10T07:58:41.683" v="6820" actId="20577"/>
          <ac:spMkLst>
            <pc:docMk/>
            <pc:sldMk cId="2479183215" sldId="697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479183215" sldId="697"/>
            <ac:spMk id="10" creationId="{4C5297D4-1A90-BA7E-1EA2-3486955EA032}"/>
          </ac:spMkLst>
        </pc:spChg>
        <pc:spChg chg="add">
          <ac:chgData name="Yoel Kortick" userId="167978f5-7f40-4909-85d5-d4149554ad4e" providerId="ADAL" clId="{E2E57676-6EA8-473D-A00C-AD634AB1D260}" dt="2024-10-10T07:58:50.805" v="6821" actId="11529"/>
          <ac:spMkLst>
            <pc:docMk/>
            <pc:sldMk cId="2479183215" sldId="697"/>
            <ac:spMk id="14" creationId="{6974BE01-33FF-F613-6019-B95B0A73AC17}"/>
          </ac:spMkLst>
        </pc:spChg>
        <pc:spChg chg="add">
          <ac:chgData name="Yoel Kortick" userId="167978f5-7f40-4909-85d5-d4149554ad4e" providerId="ADAL" clId="{E2E57676-6EA8-473D-A00C-AD634AB1D260}" dt="2024-10-10T07:58:55.885" v="6822" actId="11529"/>
          <ac:spMkLst>
            <pc:docMk/>
            <pc:sldMk cId="2479183215" sldId="697"/>
            <ac:spMk id="15" creationId="{679B068F-57B4-FB6F-19B2-F4A5E76722E1}"/>
          </ac:spMkLst>
        </pc:spChg>
        <pc:picChg chg="del">
          <ac:chgData name="Yoel Kortick" userId="167978f5-7f40-4909-85d5-d4149554ad4e" providerId="ADAL" clId="{E2E57676-6EA8-473D-A00C-AD634AB1D260}" dt="2024-10-10T07:57:41.560" v="6767" actId="478"/>
          <ac:picMkLst>
            <pc:docMk/>
            <pc:sldMk cId="2479183215" sldId="697"/>
            <ac:picMk id="3" creationId="{6FF29451-92C6-DA50-85D2-32037201588B}"/>
          </ac:picMkLst>
        </pc:picChg>
        <pc:picChg chg="add mod">
          <ac:chgData name="Yoel Kortick" userId="167978f5-7f40-4909-85d5-d4149554ad4e" providerId="ADAL" clId="{E2E57676-6EA8-473D-A00C-AD634AB1D260}" dt="2024-10-10T07:57:48.798" v="6803" actId="1035"/>
          <ac:picMkLst>
            <pc:docMk/>
            <pc:sldMk cId="2479183215" sldId="697"/>
            <ac:picMk id="11" creationId="{DBFA8FE1-CC9B-C884-E73E-4A61FB0971CE}"/>
          </ac:picMkLst>
        </pc:picChg>
        <pc:picChg chg="add mod">
          <ac:chgData name="Yoel Kortick" userId="167978f5-7f40-4909-85d5-d4149554ad4e" providerId="ADAL" clId="{E2E57676-6EA8-473D-A00C-AD634AB1D260}" dt="2024-10-10T07:58:37.427" v="6806" actId="208"/>
          <ac:picMkLst>
            <pc:docMk/>
            <pc:sldMk cId="2479183215" sldId="697"/>
            <ac:picMk id="13" creationId="{056DFC0E-A911-E299-DA47-984F32BF7712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3634622897" sldId="698"/>
        </pc:sldMkLst>
        <pc:spChg chg="del">
          <ac:chgData name="Yoel Kortick" userId="167978f5-7f40-4909-85d5-d4149554ad4e" providerId="ADAL" clId="{E2E57676-6EA8-473D-A00C-AD634AB1D260}" dt="2024-10-10T07:59:50.701" v="6884" actId="478"/>
          <ac:spMkLst>
            <pc:docMk/>
            <pc:sldMk cId="3634622897" sldId="698"/>
            <ac:spMk id="4" creationId="{20A10F3E-4068-8341-45B9-A2E688AA1AF2}"/>
          </ac:spMkLst>
        </pc:spChg>
        <pc:spChg chg="del">
          <ac:chgData name="Yoel Kortick" userId="167978f5-7f40-4909-85d5-d4149554ad4e" providerId="ADAL" clId="{E2E57676-6EA8-473D-A00C-AD634AB1D260}" dt="2024-10-10T07:59:49.465" v="6883" actId="478"/>
          <ac:spMkLst>
            <pc:docMk/>
            <pc:sldMk cId="3634622897" sldId="698"/>
            <ac:spMk id="5" creationId="{797D2250-39C7-249C-EB9E-EB75C7754853}"/>
          </ac:spMkLst>
        </pc:spChg>
        <pc:spChg chg="del">
          <ac:chgData name="Yoel Kortick" userId="167978f5-7f40-4909-85d5-d4149554ad4e" providerId="ADAL" clId="{E2E57676-6EA8-473D-A00C-AD634AB1D260}" dt="2024-10-10T07:59:49.465" v="6883" actId="478"/>
          <ac:spMkLst>
            <pc:docMk/>
            <pc:sldMk cId="3634622897" sldId="698"/>
            <ac:spMk id="6" creationId="{C011685B-C4F1-098D-047D-55235C15F7FE}"/>
          </ac:spMkLst>
        </pc:spChg>
        <pc:spChg chg="mod">
          <ac:chgData name="Yoel Kortick" userId="167978f5-7f40-4909-85d5-d4149554ad4e" providerId="ADAL" clId="{E2E57676-6EA8-473D-A00C-AD634AB1D260}" dt="2024-10-10T07:59:39.636" v="6879" actId="20577"/>
          <ac:spMkLst>
            <pc:docMk/>
            <pc:sldMk cId="3634622897" sldId="698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3634622897" sldId="698"/>
            <ac:spMk id="10" creationId="{4C5297D4-1A90-BA7E-1EA2-3486955EA032}"/>
          </ac:spMkLst>
        </pc:spChg>
        <pc:picChg chg="add mod ord">
          <ac:chgData name="Yoel Kortick" userId="167978f5-7f40-4909-85d5-d4149554ad4e" providerId="ADAL" clId="{E2E57676-6EA8-473D-A00C-AD634AB1D260}" dt="2024-10-10T07:59:53.102" v="6885" actId="208"/>
          <ac:picMkLst>
            <pc:docMk/>
            <pc:sldMk cId="3634622897" sldId="698"/>
            <ac:picMk id="3" creationId="{EF1C9F9B-46AA-FB79-8458-3EAA3F2CE049}"/>
          </ac:picMkLst>
        </pc:picChg>
        <pc:picChg chg="del">
          <ac:chgData name="Yoel Kortick" userId="167978f5-7f40-4909-85d5-d4149554ad4e" providerId="ADAL" clId="{E2E57676-6EA8-473D-A00C-AD634AB1D260}" dt="2024-10-10T07:59:42.370" v="6880" actId="478"/>
          <ac:picMkLst>
            <pc:docMk/>
            <pc:sldMk cId="3634622897" sldId="698"/>
            <ac:picMk id="11" creationId="{E64F1543-5D8B-3130-C391-FB9CE6D001DC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171180138" sldId="699"/>
        </pc:sldMkLst>
        <pc:spChg chg="mod">
          <ac:chgData name="Yoel Kortick" userId="167978f5-7f40-4909-85d5-d4149554ad4e" providerId="ADAL" clId="{E2E57676-6EA8-473D-A00C-AD634AB1D260}" dt="2024-10-10T08:01:41.200" v="6955" actId="14100"/>
          <ac:spMkLst>
            <pc:docMk/>
            <pc:sldMk cId="171180138" sldId="699"/>
            <ac:spMk id="4" creationId="{20A10F3E-4068-8341-45B9-A2E688AA1AF2}"/>
          </ac:spMkLst>
        </pc:spChg>
        <pc:spChg chg="add mod">
          <ac:chgData name="Yoel Kortick" userId="167978f5-7f40-4909-85d5-d4149554ad4e" providerId="ADAL" clId="{E2E57676-6EA8-473D-A00C-AD634AB1D260}" dt="2024-10-10T08:01:32.465" v="6952" actId="14100"/>
          <ac:spMkLst>
            <pc:docMk/>
            <pc:sldMk cId="171180138" sldId="699"/>
            <ac:spMk id="6" creationId="{82CAACF2-4EA7-5471-8BF7-113ABD87D19A}"/>
          </ac:spMkLst>
        </pc:spChg>
        <pc:spChg chg="mod">
          <ac:chgData name="Yoel Kortick" userId="167978f5-7f40-4909-85d5-d4149554ad4e" providerId="ADAL" clId="{E2E57676-6EA8-473D-A00C-AD634AB1D260}" dt="2024-10-10T08:01:02.795" v="6941" actId="20577"/>
          <ac:spMkLst>
            <pc:docMk/>
            <pc:sldMk cId="171180138" sldId="699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71180138" sldId="699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10T08:01:46.956" v="6956" actId="478"/>
          <ac:spMkLst>
            <pc:docMk/>
            <pc:sldMk cId="171180138" sldId="699"/>
            <ac:spMk id="12" creationId="{3C476E58-EE89-90DA-F38D-DA73AECFB4E2}"/>
          </ac:spMkLst>
        </pc:spChg>
        <pc:picChg chg="del">
          <ac:chgData name="Yoel Kortick" userId="167978f5-7f40-4909-85d5-d4149554ad4e" providerId="ADAL" clId="{E2E57676-6EA8-473D-A00C-AD634AB1D260}" dt="2024-10-10T08:01:05.505" v="6942" actId="478"/>
          <ac:picMkLst>
            <pc:docMk/>
            <pc:sldMk cId="171180138" sldId="699"/>
            <ac:picMk id="3" creationId="{A6ED4FA5-9C4A-FD72-C21C-DB3E5127F982}"/>
          </ac:picMkLst>
        </pc:picChg>
        <pc:picChg chg="add mod ord">
          <ac:chgData name="Yoel Kortick" userId="167978f5-7f40-4909-85d5-d4149554ad4e" providerId="ADAL" clId="{E2E57676-6EA8-473D-A00C-AD634AB1D260}" dt="2024-10-10T08:01:36.251" v="6954" actId="208"/>
          <ac:picMkLst>
            <pc:docMk/>
            <pc:sldMk cId="171180138" sldId="699"/>
            <ac:picMk id="5" creationId="{C89A4645-759C-A782-8607-57BCD836E743}"/>
          </ac:picMkLst>
        </pc:picChg>
        <pc:cxnChg chg="del">
          <ac:chgData name="Yoel Kortick" userId="167978f5-7f40-4909-85d5-d4149554ad4e" providerId="ADAL" clId="{E2E57676-6EA8-473D-A00C-AD634AB1D260}" dt="2024-10-10T08:01:47.927" v="6957" actId="478"/>
          <ac:cxnSpMkLst>
            <pc:docMk/>
            <pc:sldMk cId="171180138" sldId="699"/>
            <ac:cxnSpMk id="13" creationId="{3FA1C99A-A99C-A35F-7D45-9A257A211B45}"/>
          </ac:cxnSpMkLst>
        </pc:cxn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2905516025" sldId="700"/>
        </pc:sldMkLst>
        <pc:spChg chg="del">
          <ac:chgData name="Yoel Kortick" userId="167978f5-7f40-4909-85d5-d4149554ad4e" providerId="ADAL" clId="{E2E57676-6EA8-473D-A00C-AD634AB1D260}" dt="2024-10-10T08:04:55.592" v="7044" actId="478"/>
          <ac:spMkLst>
            <pc:docMk/>
            <pc:sldMk cId="2905516025" sldId="700"/>
            <ac:spMk id="4" creationId="{20A10F3E-4068-8341-45B9-A2E688AA1AF2}"/>
          </ac:spMkLst>
        </pc:spChg>
        <pc:spChg chg="del">
          <ac:chgData name="Yoel Kortick" userId="167978f5-7f40-4909-85d5-d4149554ad4e" providerId="ADAL" clId="{E2E57676-6EA8-473D-A00C-AD634AB1D260}" dt="2024-10-10T08:04:55.592" v="7044" actId="478"/>
          <ac:spMkLst>
            <pc:docMk/>
            <pc:sldMk cId="2905516025" sldId="700"/>
            <ac:spMk id="6" creationId="{6D01F277-AD34-489D-B2B5-51C9663F840D}"/>
          </ac:spMkLst>
        </pc:spChg>
        <pc:spChg chg="mod">
          <ac:chgData name="Yoel Kortick" userId="167978f5-7f40-4909-85d5-d4149554ad4e" providerId="ADAL" clId="{E2E57676-6EA8-473D-A00C-AD634AB1D260}" dt="2024-10-10T08:34:07.853" v="7328"/>
          <ac:spMkLst>
            <pc:docMk/>
            <pc:sldMk cId="2905516025" sldId="700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905516025" sldId="700"/>
            <ac:spMk id="10" creationId="{4C5297D4-1A90-BA7E-1EA2-3486955EA032}"/>
          </ac:spMkLst>
        </pc:spChg>
        <pc:spChg chg="add del mod">
          <ac:chgData name="Yoel Kortick" userId="167978f5-7f40-4909-85d5-d4149554ad4e" providerId="ADAL" clId="{E2E57676-6EA8-473D-A00C-AD634AB1D260}" dt="2024-10-10T08:34:03.668" v="7327" actId="478"/>
          <ac:spMkLst>
            <pc:docMk/>
            <pc:sldMk cId="2905516025" sldId="700"/>
            <ac:spMk id="11" creationId="{D07C6E12-7D8C-D678-B255-96BB08C78BB8}"/>
          </ac:spMkLst>
        </pc:spChg>
        <pc:spChg chg="add mod">
          <ac:chgData name="Yoel Kortick" userId="167978f5-7f40-4909-85d5-d4149554ad4e" providerId="ADAL" clId="{E2E57676-6EA8-473D-A00C-AD634AB1D260}" dt="2024-10-10T08:29:04.945" v="7271" actId="1036"/>
          <ac:spMkLst>
            <pc:docMk/>
            <pc:sldMk cId="2905516025" sldId="700"/>
            <ac:spMk id="12" creationId="{6B29CCA2-E8E2-0B5C-342F-FF5DBAC327DF}"/>
          </ac:spMkLst>
        </pc:spChg>
        <pc:spChg chg="add mod">
          <ac:chgData name="Yoel Kortick" userId="167978f5-7f40-4909-85d5-d4149554ad4e" providerId="ADAL" clId="{E2E57676-6EA8-473D-A00C-AD634AB1D260}" dt="2024-10-10T08:30:36.046" v="7300" actId="14100"/>
          <ac:spMkLst>
            <pc:docMk/>
            <pc:sldMk cId="2905516025" sldId="700"/>
            <ac:spMk id="13" creationId="{37FF5FA3-6E72-C215-6EC1-8D43F78DDDFA}"/>
          </ac:spMkLst>
        </pc:spChg>
        <pc:picChg chg="add mod">
          <ac:chgData name="Yoel Kortick" userId="167978f5-7f40-4909-85d5-d4149554ad4e" providerId="ADAL" clId="{E2E57676-6EA8-473D-A00C-AD634AB1D260}" dt="2024-10-10T08:29:04.945" v="7271" actId="1036"/>
          <ac:picMkLst>
            <pc:docMk/>
            <pc:sldMk cId="2905516025" sldId="700"/>
            <ac:picMk id="3" creationId="{C510CFA8-7D6B-C826-21D1-2D1A0C40F80D}"/>
          </ac:picMkLst>
        </pc:picChg>
        <pc:picChg chg="del">
          <ac:chgData name="Yoel Kortick" userId="167978f5-7f40-4909-85d5-d4149554ad4e" providerId="ADAL" clId="{E2E57676-6EA8-473D-A00C-AD634AB1D260}" dt="2024-10-10T08:04:51.771" v="7043" actId="478"/>
          <ac:picMkLst>
            <pc:docMk/>
            <pc:sldMk cId="2905516025" sldId="700"/>
            <ac:picMk id="5" creationId="{808D0647-B61D-EC71-5037-518C45B0A5CA}"/>
          </ac:picMkLst>
        </pc:picChg>
      </pc:sldChg>
      <pc:sldChg chg="addSp delSp modSp del mod">
        <pc:chgData name="Yoel Kortick" userId="167978f5-7f40-4909-85d5-d4149554ad4e" providerId="ADAL" clId="{E2E57676-6EA8-473D-A00C-AD634AB1D260}" dt="2024-10-10T08:44:39.658" v="7486" actId="47"/>
        <pc:sldMkLst>
          <pc:docMk/>
          <pc:sldMk cId="3812120432" sldId="701"/>
        </pc:sldMkLst>
        <pc:spChg chg="mod">
          <ac:chgData name="Yoel Kortick" userId="167978f5-7f40-4909-85d5-d4149554ad4e" providerId="ADAL" clId="{E2E57676-6EA8-473D-A00C-AD634AB1D260}" dt="2024-10-10T08:06:19.772" v="7132" actId="14100"/>
          <ac:spMkLst>
            <pc:docMk/>
            <pc:sldMk cId="3812120432" sldId="701"/>
            <ac:spMk id="4" creationId="{20A10F3E-4068-8341-45B9-A2E688AA1AF2}"/>
          </ac:spMkLst>
        </pc:spChg>
        <pc:spChg chg="mod">
          <ac:chgData name="Yoel Kortick" userId="167978f5-7f40-4909-85d5-d4149554ad4e" providerId="ADAL" clId="{E2E57676-6EA8-473D-A00C-AD634AB1D260}" dt="2024-10-10T08:06:13.472" v="7129" actId="14100"/>
          <ac:spMkLst>
            <pc:docMk/>
            <pc:sldMk cId="3812120432" sldId="701"/>
            <ac:spMk id="6" creationId="{6D01F277-AD34-489D-B2B5-51C9663F840D}"/>
          </ac:spMkLst>
        </pc:spChg>
        <pc:spChg chg="mod">
          <ac:chgData name="Yoel Kortick" userId="167978f5-7f40-4909-85d5-d4149554ad4e" providerId="ADAL" clId="{E2E57676-6EA8-473D-A00C-AD634AB1D260}" dt="2024-10-10T08:05:55.728" v="7122" actId="20577"/>
          <ac:spMkLst>
            <pc:docMk/>
            <pc:sldMk cId="3812120432" sldId="701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07:54:42.918" v="6484"/>
          <ac:spMkLst>
            <pc:docMk/>
            <pc:sldMk cId="3812120432" sldId="701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10T08:06:16.102" v="7130" actId="478"/>
          <ac:spMkLst>
            <pc:docMk/>
            <pc:sldMk cId="3812120432" sldId="701"/>
            <ac:spMk id="12" creationId="{3C476E58-EE89-90DA-F38D-DA73AECFB4E2}"/>
          </ac:spMkLst>
        </pc:spChg>
        <pc:picChg chg="del">
          <ac:chgData name="Yoel Kortick" userId="167978f5-7f40-4909-85d5-d4149554ad4e" providerId="ADAL" clId="{E2E57676-6EA8-473D-A00C-AD634AB1D260}" dt="2024-10-10T08:05:58.088" v="7123" actId="478"/>
          <ac:picMkLst>
            <pc:docMk/>
            <pc:sldMk cId="3812120432" sldId="701"/>
            <ac:picMk id="3" creationId="{01E49633-72D4-B47C-0451-BE2A5DC5F7BA}"/>
          </ac:picMkLst>
        </pc:picChg>
        <pc:picChg chg="add mod ord">
          <ac:chgData name="Yoel Kortick" userId="167978f5-7f40-4909-85d5-d4149554ad4e" providerId="ADAL" clId="{E2E57676-6EA8-473D-A00C-AD634AB1D260}" dt="2024-10-10T08:06:21.442" v="7133" actId="208"/>
          <ac:picMkLst>
            <pc:docMk/>
            <pc:sldMk cId="3812120432" sldId="701"/>
            <ac:picMk id="5" creationId="{21786DCA-A4C3-9BDB-A32E-D14F0EEF0F62}"/>
          </ac:picMkLst>
        </pc:picChg>
        <pc:cxnChg chg="del">
          <ac:chgData name="Yoel Kortick" userId="167978f5-7f40-4909-85d5-d4149554ad4e" providerId="ADAL" clId="{E2E57676-6EA8-473D-A00C-AD634AB1D260}" dt="2024-10-10T08:06:17.137" v="7131" actId="478"/>
          <ac:cxnSpMkLst>
            <pc:docMk/>
            <pc:sldMk cId="3812120432" sldId="701"/>
            <ac:cxnSpMk id="13" creationId="{3FA1C99A-A99C-A35F-7D45-9A257A211B45}"/>
          </ac:cxnSpMkLst>
        </pc:cxnChg>
      </pc:sldChg>
      <pc:sldChg chg="modSp del mod">
        <pc:chgData name="Yoel Kortick" userId="167978f5-7f40-4909-85d5-d4149554ad4e" providerId="ADAL" clId="{E2E57676-6EA8-473D-A00C-AD634AB1D260}" dt="2024-10-10T08:46:51.751" v="7501" actId="47"/>
        <pc:sldMkLst>
          <pc:docMk/>
          <pc:sldMk cId="377603070" sldId="702"/>
        </pc:sldMkLst>
        <pc:spChg chg="mod">
          <ac:chgData name="Yoel Kortick" userId="167978f5-7f40-4909-85d5-d4149554ad4e" providerId="ADAL" clId="{E2E57676-6EA8-473D-A00C-AD634AB1D260}" dt="2024-10-10T08:46:03.221" v="7500" actId="404"/>
          <ac:spMkLst>
            <pc:docMk/>
            <pc:sldMk cId="377603070" sldId="702"/>
            <ac:spMk id="10" creationId="{4C5297D4-1A90-BA7E-1EA2-3486955EA032}"/>
          </ac:spMkLst>
        </pc:spChg>
      </pc:sldChg>
      <pc:sldChg chg="modSp mod">
        <pc:chgData name="Yoel Kortick" userId="167978f5-7f40-4909-85d5-d4149554ad4e" providerId="ADAL" clId="{E2E57676-6EA8-473D-A00C-AD634AB1D260}" dt="2024-10-10T12:52:31.895" v="7727"/>
        <pc:sldMkLst>
          <pc:docMk/>
          <pc:sldMk cId="1305874535" sldId="703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305874535" sldId="703"/>
            <ac:spMk id="8" creationId="{92183EF9-51F4-164B-34E1-75563D773806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09T11:48:26.855" v="650" actId="14100"/>
        <pc:sldMkLst>
          <pc:docMk/>
          <pc:sldMk cId="377885341" sldId="704"/>
        </pc:sldMkLst>
        <pc:spChg chg="del">
          <ac:chgData name="Yoel Kortick" userId="167978f5-7f40-4909-85d5-d4149554ad4e" providerId="ADAL" clId="{E2E57676-6EA8-473D-A00C-AD634AB1D260}" dt="2024-10-09T11:38:58.588" v="213" actId="478"/>
          <ac:spMkLst>
            <pc:docMk/>
            <pc:sldMk cId="377885341" sldId="704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09T11:40:49.462" v="219" actId="11529"/>
          <ac:spMkLst>
            <pc:docMk/>
            <pc:sldMk cId="377885341" sldId="704"/>
            <ac:spMk id="11" creationId="{7EDCC232-F601-B670-3C48-BB3F1080F406}"/>
          </ac:spMkLst>
        </pc:spChg>
        <pc:spChg chg="add mod">
          <ac:chgData name="Yoel Kortick" userId="167978f5-7f40-4909-85d5-d4149554ad4e" providerId="ADAL" clId="{E2E57676-6EA8-473D-A00C-AD634AB1D260}" dt="2024-10-09T11:47:45.486" v="595" actId="14100"/>
          <ac:spMkLst>
            <pc:docMk/>
            <pc:sldMk cId="377885341" sldId="704"/>
            <ac:spMk id="12" creationId="{F1AFB61E-1B0D-CBD5-E044-B11E9BF91871}"/>
          </ac:spMkLst>
        </pc:spChg>
        <pc:spChg chg="add mod">
          <ac:chgData name="Yoel Kortick" userId="167978f5-7f40-4909-85d5-d4149554ad4e" providerId="ADAL" clId="{E2E57676-6EA8-473D-A00C-AD634AB1D260}" dt="2024-10-09T11:48:22.877" v="649" actId="313"/>
          <ac:spMkLst>
            <pc:docMk/>
            <pc:sldMk cId="377885341" sldId="704"/>
            <ac:spMk id="15" creationId="{AD40B7D7-CB1B-B037-B037-5A3AFA4BCAEC}"/>
          </ac:spMkLst>
        </pc:spChg>
        <pc:picChg chg="add del mod">
          <ac:chgData name="Yoel Kortick" userId="167978f5-7f40-4909-85d5-d4149554ad4e" providerId="ADAL" clId="{E2E57676-6EA8-473D-A00C-AD634AB1D260}" dt="2024-10-09T11:40:39.990" v="216" actId="478"/>
          <ac:picMkLst>
            <pc:docMk/>
            <pc:sldMk cId="377885341" sldId="704"/>
            <ac:picMk id="4" creationId="{1CF93B3B-AFBD-5F20-1523-7AE00026AA37}"/>
          </ac:picMkLst>
        </pc:picChg>
        <pc:picChg chg="add mod">
          <ac:chgData name="Yoel Kortick" userId="167978f5-7f40-4909-85d5-d4149554ad4e" providerId="ADAL" clId="{E2E57676-6EA8-473D-A00C-AD634AB1D260}" dt="2024-10-09T11:40:42.162" v="218" actId="208"/>
          <ac:picMkLst>
            <pc:docMk/>
            <pc:sldMk cId="377885341" sldId="704"/>
            <ac:picMk id="6" creationId="{8DA09DE9-AF78-5EBF-869B-1DFFFCF7A429}"/>
          </ac:picMkLst>
        </pc:picChg>
        <pc:cxnChg chg="add mod">
          <ac:chgData name="Yoel Kortick" userId="167978f5-7f40-4909-85d5-d4149554ad4e" providerId="ADAL" clId="{E2E57676-6EA8-473D-A00C-AD634AB1D260}" dt="2024-10-09T11:47:53.273" v="613" actId="1038"/>
          <ac:cxnSpMkLst>
            <pc:docMk/>
            <pc:sldMk cId="377885341" sldId="704"/>
            <ac:cxnSpMk id="13" creationId="{34AFFE3F-E117-BFB1-5B52-38EF2EC6CCD4}"/>
          </ac:cxnSpMkLst>
        </pc:cxnChg>
        <pc:cxnChg chg="add mod">
          <ac:chgData name="Yoel Kortick" userId="167978f5-7f40-4909-85d5-d4149554ad4e" providerId="ADAL" clId="{E2E57676-6EA8-473D-A00C-AD634AB1D260}" dt="2024-10-09T11:48:26.855" v="650" actId="14100"/>
          <ac:cxnSpMkLst>
            <pc:docMk/>
            <pc:sldMk cId="377885341" sldId="704"/>
            <ac:cxnSpMk id="16" creationId="{00789D9A-463E-9182-2A26-FD1EA26B92DB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2:53:15.184" v="7741" actId="21"/>
        <pc:sldMkLst>
          <pc:docMk/>
          <pc:sldMk cId="3333750354" sldId="705"/>
        </pc:sldMkLst>
        <pc:spChg chg="mod">
          <ac:chgData name="Yoel Kortick" userId="167978f5-7f40-4909-85d5-d4149554ad4e" providerId="ADAL" clId="{E2E57676-6EA8-473D-A00C-AD634AB1D260}" dt="2024-10-10T12:53:15.184" v="7741" actId="21"/>
          <ac:spMkLst>
            <pc:docMk/>
            <pc:sldMk cId="3333750354" sldId="705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08:04.341" v="1400" actId="1076"/>
          <ac:spMkLst>
            <pc:docMk/>
            <pc:sldMk cId="3333750354" sldId="705"/>
            <ac:spMk id="5" creationId="{48EA87AF-1AAC-4CF4-BA3F-94B96602331F}"/>
          </ac:spMkLst>
        </pc:spChg>
        <pc:spChg chg="mod">
          <ac:chgData name="Yoel Kortick" userId="167978f5-7f40-4909-85d5-d4149554ad4e" providerId="ADAL" clId="{E2E57676-6EA8-473D-A00C-AD634AB1D260}" dt="2024-10-09T12:27:50.955" v="1957" actId="14100"/>
          <ac:spMkLst>
            <pc:docMk/>
            <pc:sldMk cId="3333750354" sldId="705"/>
            <ac:spMk id="16" creationId="{097E1D34-8BD5-F346-7BC8-9BE2D8C2581A}"/>
          </ac:spMkLst>
        </pc:spChg>
        <pc:spChg chg="mod">
          <ac:chgData name="Yoel Kortick" userId="167978f5-7f40-4909-85d5-d4149554ad4e" providerId="ADAL" clId="{E2E57676-6EA8-473D-A00C-AD634AB1D260}" dt="2024-10-09T12:00:25.034" v="918" actId="1076"/>
          <ac:spMkLst>
            <pc:docMk/>
            <pc:sldMk cId="3333750354" sldId="705"/>
            <ac:spMk id="19" creationId="{6A20C107-56DA-068E-B1AC-EDA8454104AB}"/>
          </ac:spMkLst>
        </pc:spChg>
        <pc:spChg chg="add mod">
          <ac:chgData name="Yoel Kortick" userId="167978f5-7f40-4909-85d5-d4149554ad4e" providerId="ADAL" clId="{E2E57676-6EA8-473D-A00C-AD634AB1D260}" dt="2024-10-10T12:49:50.176" v="7662" actId="20577"/>
          <ac:spMkLst>
            <pc:docMk/>
            <pc:sldMk cId="3333750354" sldId="705"/>
            <ac:spMk id="22" creationId="{9488C00A-273E-3056-51CE-F012776BD540}"/>
          </ac:spMkLst>
        </pc:spChg>
        <pc:spChg chg="add mod">
          <ac:chgData name="Yoel Kortick" userId="167978f5-7f40-4909-85d5-d4149554ad4e" providerId="ADAL" clId="{E2E57676-6EA8-473D-A00C-AD634AB1D260}" dt="2024-10-10T12:49:36.240" v="7660" actId="6549"/>
          <ac:spMkLst>
            <pc:docMk/>
            <pc:sldMk cId="3333750354" sldId="705"/>
            <ac:spMk id="29" creationId="{47BCD8DC-FADB-D796-9127-B518FFE5CFB2}"/>
          </ac:spMkLst>
        </pc:spChg>
        <pc:spChg chg="add mod">
          <ac:chgData name="Yoel Kortick" userId="167978f5-7f40-4909-85d5-d4149554ad4e" providerId="ADAL" clId="{E2E57676-6EA8-473D-A00C-AD634AB1D260}" dt="2024-10-09T12:05:25.317" v="1360" actId="20577"/>
          <ac:spMkLst>
            <pc:docMk/>
            <pc:sldMk cId="3333750354" sldId="705"/>
            <ac:spMk id="32" creationId="{FB2CC496-8712-6B02-D950-A4ADD4BA10E3}"/>
          </ac:spMkLst>
        </pc:spChg>
        <pc:spChg chg="add mod">
          <ac:chgData name="Yoel Kortick" userId="167978f5-7f40-4909-85d5-d4149554ad4e" providerId="ADAL" clId="{E2E57676-6EA8-473D-A00C-AD634AB1D260}" dt="2024-10-09T12:06:49.599" v="1392" actId="14100"/>
          <ac:spMkLst>
            <pc:docMk/>
            <pc:sldMk cId="3333750354" sldId="705"/>
            <ac:spMk id="39" creationId="{79FA6407-7E90-43E5-753A-DFD8B26CD60E}"/>
          </ac:spMkLst>
        </pc:spChg>
        <pc:spChg chg="add mod">
          <ac:chgData name="Yoel Kortick" userId="167978f5-7f40-4909-85d5-d4149554ad4e" providerId="ADAL" clId="{E2E57676-6EA8-473D-A00C-AD634AB1D260}" dt="2024-10-09T12:08:57.149" v="1534" actId="1035"/>
          <ac:spMkLst>
            <pc:docMk/>
            <pc:sldMk cId="3333750354" sldId="705"/>
            <ac:spMk id="45" creationId="{D9524191-94AE-98D0-9F97-874F0663FC1F}"/>
          </ac:spMkLst>
        </pc:spChg>
        <pc:picChg chg="del">
          <ac:chgData name="Yoel Kortick" userId="167978f5-7f40-4909-85d5-d4149554ad4e" providerId="ADAL" clId="{E2E57676-6EA8-473D-A00C-AD634AB1D260}" dt="2024-10-09T11:51:14.785" v="695" actId="478"/>
          <ac:picMkLst>
            <pc:docMk/>
            <pc:sldMk cId="3333750354" sldId="705"/>
            <ac:picMk id="4" creationId="{CA739E66-78EF-4A6C-9304-0F01BF0D770E}"/>
          </ac:picMkLst>
        </pc:picChg>
        <pc:picChg chg="add del mod ord">
          <ac:chgData name="Yoel Kortick" userId="167978f5-7f40-4909-85d5-d4149554ad4e" providerId="ADAL" clId="{E2E57676-6EA8-473D-A00C-AD634AB1D260}" dt="2024-10-09T11:56:35.888" v="700" actId="478"/>
          <ac:picMkLst>
            <pc:docMk/>
            <pc:sldMk cId="3333750354" sldId="705"/>
            <ac:picMk id="6" creationId="{CF18CE17-AA49-4C3D-5CB0-2D5B4AD61BC7}"/>
          </ac:picMkLst>
        </pc:picChg>
        <pc:picChg chg="add del mod ord">
          <ac:chgData name="Yoel Kortick" userId="167978f5-7f40-4909-85d5-d4149554ad4e" providerId="ADAL" clId="{E2E57676-6EA8-473D-A00C-AD634AB1D260}" dt="2024-10-09T11:58:30.473" v="790" actId="478"/>
          <ac:picMkLst>
            <pc:docMk/>
            <pc:sldMk cId="3333750354" sldId="705"/>
            <ac:picMk id="12" creationId="{FF1D7822-959C-AF78-5571-27B030AC5D9D}"/>
          </ac:picMkLst>
        </pc:picChg>
        <pc:picChg chg="add mod ord">
          <ac:chgData name="Yoel Kortick" userId="167978f5-7f40-4909-85d5-d4149554ad4e" providerId="ADAL" clId="{E2E57676-6EA8-473D-A00C-AD634AB1D260}" dt="2024-10-09T12:07:19.962" v="1398" actId="208"/>
          <ac:picMkLst>
            <pc:docMk/>
            <pc:sldMk cId="3333750354" sldId="705"/>
            <ac:picMk id="14" creationId="{4F773CB4-77EF-10E5-1222-DFEBC730DF8E}"/>
          </ac:picMkLst>
        </pc:picChg>
        <pc:cxnChg chg="mod">
          <ac:chgData name="Yoel Kortick" userId="167978f5-7f40-4909-85d5-d4149554ad4e" providerId="ADAL" clId="{E2E57676-6EA8-473D-A00C-AD634AB1D260}" dt="2024-10-09T12:08:09.131" v="1401" actId="14100"/>
          <ac:cxnSpMkLst>
            <pc:docMk/>
            <pc:sldMk cId="3333750354" sldId="705"/>
            <ac:cxnSpMk id="15" creationId="{B4DC6A7A-DCA1-E8AD-9D4E-C204BBBDBFC7}"/>
          </ac:cxnSpMkLst>
        </pc:cxnChg>
        <pc:cxnChg chg="mod">
          <ac:chgData name="Yoel Kortick" userId="167978f5-7f40-4909-85d5-d4149554ad4e" providerId="ADAL" clId="{E2E57676-6EA8-473D-A00C-AD634AB1D260}" dt="2024-10-09T12:27:50.955" v="1957" actId="14100"/>
          <ac:cxnSpMkLst>
            <pc:docMk/>
            <pc:sldMk cId="3333750354" sldId="705"/>
            <ac:cxnSpMk id="17" creationId="{6BDB0224-C8F1-05DD-2DEC-CA9CB82E01F5}"/>
          </ac:cxnSpMkLst>
        </pc:cxnChg>
        <pc:cxnChg chg="mod">
          <ac:chgData name="Yoel Kortick" userId="167978f5-7f40-4909-85d5-d4149554ad4e" providerId="ADAL" clId="{E2E57676-6EA8-473D-A00C-AD634AB1D260}" dt="2024-10-09T12:00:29.911" v="920" actId="14100"/>
          <ac:cxnSpMkLst>
            <pc:docMk/>
            <pc:sldMk cId="3333750354" sldId="705"/>
            <ac:cxnSpMk id="20" creationId="{3AD3D7A3-80A0-C299-2B80-1A36DF7E6795}"/>
          </ac:cxnSpMkLst>
        </pc:cxnChg>
        <pc:cxnChg chg="add mod">
          <ac:chgData name="Yoel Kortick" userId="167978f5-7f40-4909-85d5-d4149554ad4e" providerId="ADAL" clId="{E2E57676-6EA8-473D-A00C-AD634AB1D260}" dt="2024-10-09T12:27:58.527" v="1959" actId="14100"/>
          <ac:cxnSpMkLst>
            <pc:docMk/>
            <pc:sldMk cId="3333750354" sldId="705"/>
            <ac:cxnSpMk id="25" creationId="{86FD222F-0B38-B753-DE0D-0C9F018AC2FE}"/>
          </ac:cxnSpMkLst>
        </pc:cxnChg>
        <pc:cxnChg chg="add mod">
          <ac:chgData name="Yoel Kortick" userId="167978f5-7f40-4909-85d5-d4149554ad4e" providerId="ADAL" clId="{E2E57676-6EA8-473D-A00C-AD634AB1D260}" dt="2024-10-09T12:04:03.159" v="1216" actId="14100"/>
          <ac:cxnSpMkLst>
            <pc:docMk/>
            <pc:sldMk cId="3333750354" sldId="705"/>
            <ac:cxnSpMk id="30" creationId="{21634214-9B70-D32F-7A99-DE894E5E4B80}"/>
          </ac:cxnSpMkLst>
        </pc:cxnChg>
        <pc:cxnChg chg="add mod">
          <ac:chgData name="Yoel Kortick" userId="167978f5-7f40-4909-85d5-d4149554ad4e" providerId="ADAL" clId="{E2E57676-6EA8-473D-A00C-AD634AB1D260}" dt="2024-10-09T12:05:34.428" v="1362" actId="14100"/>
          <ac:cxnSpMkLst>
            <pc:docMk/>
            <pc:sldMk cId="3333750354" sldId="705"/>
            <ac:cxnSpMk id="37" creationId="{3DD01791-AE46-E8BA-0E7B-F216A1CD86A8}"/>
          </ac:cxnSpMkLst>
        </pc:cxnChg>
        <pc:cxnChg chg="add mod">
          <ac:chgData name="Yoel Kortick" userId="167978f5-7f40-4909-85d5-d4149554ad4e" providerId="ADAL" clId="{E2E57676-6EA8-473D-A00C-AD634AB1D260}" dt="2024-10-09T12:06:59.755" v="1394" actId="14100"/>
          <ac:cxnSpMkLst>
            <pc:docMk/>
            <pc:sldMk cId="3333750354" sldId="705"/>
            <ac:cxnSpMk id="40" creationId="{0B561C61-616E-A378-FD9B-6CCAEE9058FA}"/>
          </ac:cxnSpMkLst>
        </pc:cxnChg>
        <pc:cxnChg chg="add mod">
          <ac:chgData name="Yoel Kortick" userId="167978f5-7f40-4909-85d5-d4149554ad4e" providerId="ADAL" clId="{E2E57676-6EA8-473D-A00C-AD634AB1D260}" dt="2024-10-09T12:09:05.868" v="1536" actId="14100"/>
          <ac:cxnSpMkLst>
            <pc:docMk/>
            <pc:sldMk cId="3333750354" sldId="705"/>
            <ac:cxnSpMk id="46" creationId="{170F2432-1F61-F895-0B9D-60FD80652D96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2:53:38.768" v="7748" actId="21"/>
        <pc:sldMkLst>
          <pc:docMk/>
          <pc:sldMk cId="2412964103" sldId="706"/>
        </pc:sldMkLst>
        <pc:spChg chg="mod">
          <ac:chgData name="Yoel Kortick" userId="167978f5-7f40-4909-85d5-d4149554ad4e" providerId="ADAL" clId="{E2E57676-6EA8-473D-A00C-AD634AB1D260}" dt="2024-10-10T12:53:38.768" v="7748" actId="21"/>
          <ac:spMkLst>
            <pc:docMk/>
            <pc:sldMk cId="2412964103" sldId="706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22:50.980" v="1840" actId="14100"/>
          <ac:spMkLst>
            <pc:docMk/>
            <pc:sldMk cId="2412964103" sldId="706"/>
            <ac:spMk id="5" creationId="{48EA87AF-1AAC-4CF4-BA3F-94B96602331F}"/>
          </ac:spMkLst>
        </pc:spChg>
        <pc:spChg chg="mod">
          <ac:chgData name="Yoel Kortick" userId="167978f5-7f40-4909-85d5-d4149554ad4e" providerId="ADAL" clId="{E2E57676-6EA8-473D-A00C-AD634AB1D260}" dt="2024-10-09T12:24:19.887" v="1866" actId="14100"/>
          <ac:spMkLst>
            <pc:docMk/>
            <pc:sldMk cId="2412964103" sldId="706"/>
            <ac:spMk id="16" creationId="{097E1D34-8BD5-F346-7BC8-9BE2D8C2581A}"/>
          </ac:spMkLst>
        </pc:spChg>
        <pc:spChg chg="mod">
          <ac:chgData name="Yoel Kortick" userId="167978f5-7f40-4909-85d5-d4149554ad4e" providerId="ADAL" clId="{E2E57676-6EA8-473D-A00C-AD634AB1D260}" dt="2024-10-09T12:28:11.887" v="1978" actId="14100"/>
          <ac:spMkLst>
            <pc:docMk/>
            <pc:sldMk cId="2412964103" sldId="706"/>
            <ac:spMk id="19" creationId="{6A20C107-56DA-068E-B1AC-EDA8454104AB}"/>
          </ac:spMkLst>
        </pc:spChg>
        <pc:spChg chg="mod">
          <ac:chgData name="Yoel Kortick" userId="167978f5-7f40-4909-85d5-d4149554ad4e" providerId="ADAL" clId="{E2E57676-6EA8-473D-A00C-AD634AB1D260}" dt="2024-10-09T12:25:11.522" v="1901" actId="20577"/>
          <ac:spMkLst>
            <pc:docMk/>
            <pc:sldMk cId="2412964103" sldId="706"/>
            <ac:spMk id="22" creationId="{9488C00A-273E-3056-51CE-F012776BD540}"/>
          </ac:spMkLst>
        </pc:spChg>
        <pc:spChg chg="mod">
          <ac:chgData name="Yoel Kortick" userId="167978f5-7f40-4909-85d5-d4149554ad4e" providerId="ADAL" clId="{E2E57676-6EA8-473D-A00C-AD634AB1D260}" dt="2024-10-09T12:23:17.339" v="1843" actId="14100"/>
          <ac:spMkLst>
            <pc:docMk/>
            <pc:sldMk cId="2412964103" sldId="706"/>
            <ac:spMk id="29" creationId="{47BCD8DC-FADB-D796-9127-B518FFE5CFB2}"/>
          </ac:spMkLst>
        </pc:spChg>
        <pc:spChg chg="mod">
          <ac:chgData name="Yoel Kortick" userId="167978f5-7f40-4909-85d5-d4149554ad4e" providerId="ADAL" clId="{E2E57676-6EA8-473D-A00C-AD634AB1D260}" dt="2024-10-09T12:22:47.612" v="1839" actId="14100"/>
          <ac:spMkLst>
            <pc:docMk/>
            <pc:sldMk cId="2412964103" sldId="706"/>
            <ac:spMk id="32" creationId="{FB2CC496-8712-6B02-D950-A4ADD4BA10E3}"/>
          </ac:spMkLst>
        </pc:spChg>
        <pc:spChg chg="mod">
          <ac:chgData name="Yoel Kortick" userId="167978f5-7f40-4909-85d5-d4149554ad4e" providerId="ADAL" clId="{E2E57676-6EA8-473D-A00C-AD634AB1D260}" dt="2024-10-09T12:22:13.770" v="1830" actId="1076"/>
          <ac:spMkLst>
            <pc:docMk/>
            <pc:sldMk cId="2412964103" sldId="706"/>
            <ac:spMk id="39" creationId="{79FA6407-7E90-43E5-753A-DFD8B26CD60E}"/>
          </ac:spMkLst>
        </pc:spChg>
        <pc:spChg chg="add mod">
          <ac:chgData name="Yoel Kortick" userId="167978f5-7f40-4909-85d5-d4149554ad4e" providerId="ADAL" clId="{E2E57676-6EA8-473D-A00C-AD634AB1D260}" dt="2024-10-09T12:28:55.816" v="2084" actId="20577"/>
          <ac:spMkLst>
            <pc:docMk/>
            <pc:sldMk cId="2412964103" sldId="706"/>
            <ac:spMk id="49" creationId="{16C6519E-A7F5-604E-B489-5AA4B2B4CB73}"/>
          </ac:spMkLst>
        </pc:spChg>
        <pc:spChg chg="add del mod">
          <ac:chgData name="Yoel Kortick" userId="167978f5-7f40-4909-85d5-d4149554ad4e" providerId="ADAL" clId="{E2E57676-6EA8-473D-A00C-AD634AB1D260}" dt="2024-10-09T12:29:03.324" v="2086" actId="478"/>
          <ac:spMkLst>
            <pc:docMk/>
            <pc:sldMk cId="2412964103" sldId="706"/>
            <ac:spMk id="51" creationId="{95EA92AA-1594-54EC-CB23-4ED941C674E7}"/>
          </ac:spMkLst>
        </pc:spChg>
        <pc:picChg chg="add mod ord">
          <ac:chgData name="Yoel Kortick" userId="167978f5-7f40-4909-85d5-d4149554ad4e" providerId="ADAL" clId="{E2E57676-6EA8-473D-A00C-AD634AB1D260}" dt="2024-10-09T12:14:17.297" v="1619" actId="208"/>
          <ac:picMkLst>
            <pc:docMk/>
            <pc:sldMk cId="2412964103" sldId="706"/>
            <ac:picMk id="4" creationId="{E9BC0985-78F1-B76E-A02D-1A36FA16BDC0}"/>
          </ac:picMkLst>
        </pc:picChg>
        <pc:picChg chg="del">
          <ac:chgData name="Yoel Kortick" userId="167978f5-7f40-4909-85d5-d4149554ad4e" providerId="ADAL" clId="{E2E57676-6EA8-473D-A00C-AD634AB1D260}" dt="2024-10-09T12:11:56.394" v="1538" actId="478"/>
          <ac:picMkLst>
            <pc:docMk/>
            <pc:sldMk cId="2412964103" sldId="706"/>
            <ac:picMk id="14" creationId="{4F773CB4-77EF-10E5-1222-DFEBC730DF8E}"/>
          </ac:picMkLst>
        </pc:picChg>
        <pc:cxnChg chg="mod">
          <ac:chgData name="Yoel Kortick" userId="167978f5-7f40-4909-85d5-d4149554ad4e" providerId="ADAL" clId="{E2E57676-6EA8-473D-A00C-AD634AB1D260}" dt="2024-10-09T12:22:18.311" v="1831" actId="14100"/>
          <ac:cxnSpMkLst>
            <pc:docMk/>
            <pc:sldMk cId="2412964103" sldId="706"/>
            <ac:cxnSpMk id="15" creationId="{B4DC6A7A-DCA1-E8AD-9D4E-C204BBBDBFC7}"/>
          </ac:cxnSpMkLst>
        </pc:cxnChg>
        <pc:cxnChg chg="mod">
          <ac:chgData name="Yoel Kortick" userId="167978f5-7f40-4909-85d5-d4149554ad4e" providerId="ADAL" clId="{E2E57676-6EA8-473D-A00C-AD634AB1D260}" dt="2024-10-09T12:24:25.064" v="1867" actId="14100"/>
          <ac:cxnSpMkLst>
            <pc:docMk/>
            <pc:sldMk cId="2412964103" sldId="706"/>
            <ac:cxnSpMk id="17" creationId="{6BDB0224-C8F1-05DD-2DEC-CA9CB82E01F5}"/>
          </ac:cxnSpMkLst>
        </pc:cxnChg>
        <pc:cxnChg chg="mod">
          <ac:chgData name="Yoel Kortick" userId="167978f5-7f40-4909-85d5-d4149554ad4e" providerId="ADAL" clId="{E2E57676-6EA8-473D-A00C-AD634AB1D260}" dt="2024-10-09T12:28:11.887" v="1978" actId="14100"/>
          <ac:cxnSpMkLst>
            <pc:docMk/>
            <pc:sldMk cId="2412964103" sldId="706"/>
            <ac:cxnSpMk id="20" creationId="{3AD3D7A3-80A0-C299-2B80-1A36DF7E6795}"/>
          </ac:cxnSpMkLst>
        </pc:cxnChg>
        <pc:cxnChg chg="mod">
          <ac:chgData name="Yoel Kortick" userId="167978f5-7f40-4909-85d5-d4149554ad4e" providerId="ADAL" clId="{E2E57676-6EA8-473D-A00C-AD634AB1D260}" dt="2024-10-09T12:25:33.923" v="1902" actId="14100"/>
          <ac:cxnSpMkLst>
            <pc:docMk/>
            <pc:sldMk cId="2412964103" sldId="706"/>
            <ac:cxnSpMk id="25" creationId="{86FD222F-0B38-B753-DE0D-0C9F018AC2FE}"/>
          </ac:cxnSpMkLst>
        </pc:cxnChg>
        <pc:cxnChg chg="mod">
          <ac:chgData name="Yoel Kortick" userId="167978f5-7f40-4909-85d5-d4149554ad4e" providerId="ADAL" clId="{E2E57676-6EA8-473D-A00C-AD634AB1D260}" dt="2024-10-09T12:23:23.298" v="1844" actId="14100"/>
          <ac:cxnSpMkLst>
            <pc:docMk/>
            <pc:sldMk cId="2412964103" sldId="706"/>
            <ac:cxnSpMk id="30" creationId="{21634214-9B70-D32F-7A99-DE894E5E4B80}"/>
          </ac:cxnSpMkLst>
        </pc:cxnChg>
        <pc:cxnChg chg="mod">
          <ac:chgData name="Yoel Kortick" userId="167978f5-7f40-4909-85d5-d4149554ad4e" providerId="ADAL" clId="{E2E57676-6EA8-473D-A00C-AD634AB1D260}" dt="2024-10-09T12:22:50.980" v="1840" actId="14100"/>
          <ac:cxnSpMkLst>
            <pc:docMk/>
            <pc:sldMk cId="2412964103" sldId="706"/>
            <ac:cxnSpMk id="37" creationId="{3DD01791-AE46-E8BA-0E7B-F216A1CD86A8}"/>
          </ac:cxnSpMkLst>
        </pc:cxnChg>
        <pc:cxnChg chg="mod">
          <ac:chgData name="Yoel Kortick" userId="167978f5-7f40-4909-85d5-d4149554ad4e" providerId="ADAL" clId="{E2E57676-6EA8-473D-A00C-AD634AB1D260}" dt="2024-10-09T12:22:47.612" v="1839" actId="14100"/>
          <ac:cxnSpMkLst>
            <pc:docMk/>
            <pc:sldMk cId="2412964103" sldId="706"/>
            <ac:cxnSpMk id="40" creationId="{0B561C61-616E-A378-FD9B-6CCAEE9058FA}"/>
          </ac:cxnSpMkLst>
        </pc:cxnChg>
        <pc:cxnChg chg="add mod">
          <ac:chgData name="Yoel Kortick" userId="167978f5-7f40-4909-85d5-d4149554ad4e" providerId="ADAL" clId="{E2E57676-6EA8-473D-A00C-AD634AB1D260}" dt="2024-10-09T12:29:09.656" v="2087" actId="14100"/>
          <ac:cxnSpMkLst>
            <pc:docMk/>
            <pc:sldMk cId="2412964103" sldId="706"/>
            <ac:cxnSpMk id="50" creationId="{16504AAA-DBF0-8DB2-62BE-91B1A4843A3C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2:55:36.445" v="7947" actId="21"/>
        <pc:sldMkLst>
          <pc:docMk/>
          <pc:sldMk cId="3254443157" sldId="707"/>
        </pc:sldMkLst>
        <pc:spChg chg="mod">
          <ac:chgData name="Yoel Kortick" userId="167978f5-7f40-4909-85d5-d4149554ad4e" providerId="ADAL" clId="{E2E57676-6EA8-473D-A00C-AD634AB1D260}" dt="2024-10-10T12:55:36.445" v="7947" actId="21"/>
          <ac:spMkLst>
            <pc:docMk/>
            <pc:sldMk cId="3254443157" sldId="707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38:15.547" v="2212" actId="1076"/>
          <ac:spMkLst>
            <pc:docMk/>
            <pc:sldMk cId="3254443157" sldId="707"/>
            <ac:spMk id="5" creationId="{48EA87AF-1AAC-4CF4-BA3F-94B96602331F}"/>
          </ac:spMkLst>
        </pc:spChg>
        <pc:spChg chg="add mod">
          <ac:chgData name="Yoel Kortick" userId="167978f5-7f40-4909-85d5-d4149554ad4e" providerId="ADAL" clId="{E2E57676-6EA8-473D-A00C-AD634AB1D260}" dt="2024-10-10T07:52:47.425" v="6478" actId="20577"/>
          <ac:spMkLst>
            <pc:docMk/>
            <pc:sldMk cId="3254443157" sldId="707"/>
            <ac:spMk id="11" creationId="{3B471383-9E6C-A328-4617-95B7580A23BE}"/>
          </ac:spMkLst>
        </pc:spChg>
        <pc:spChg chg="add mod">
          <ac:chgData name="Yoel Kortick" userId="167978f5-7f40-4909-85d5-d4149554ad4e" providerId="ADAL" clId="{E2E57676-6EA8-473D-A00C-AD634AB1D260}" dt="2024-10-10T07:52:52.915" v="6482" actId="20577"/>
          <ac:spMkLst>
            <pc:docMk/>
            <pc:sldMk cId="3254443157" sldId="707"/>
            <ac:spMk id="12" creationId="{BB0D575D-8A1E-97B6-4240-B4359BEAFA59}"/>
          </ac:spMkLst>
        </pc:spChg>
        <pc:spChg chg="add mod">
          <ac:chgData name="Yoel Kortick" userId="167978f5-7f40-4909-85d5-d4149554ad4e" providerId="ADAL" clId="{E2E57676-6EA8-473D-A00C-AD634AB1D260}" dt="2024-10-09T12:55:25.149" v="2427" actId="1076"/>
          <ac:spMkLst>
            <pc:docMk/>
            <pc:sldMk cId="3254443157" sldId="707"/>
            <ac:spMk id="13" creationId="{420A42AB-03FE-EE77-E19A-364A164FDFA1}"/>
          </ac:spMkLst>
        </pc:spChg>
        <pc:spChg chg="del">
          <ac:chgData name="Yoel Kortick" userId="167978f5-7f40-4909-85d5-d4149554ad4e" providerId="ADAL" clId="{E2E57676-6EA8-473D-A00C-AD634AB1D260}" dt="2024-10-09T12:50:47.629" v="2287" actId="478"/>
          <ac:spMkLst>
            <pc:docMk/>
            <pc:sldMk cId="3254443157" sldId="707"/>
            <ac:spMk id="16" creationId="{097E1D34-8BD5-F346-7BC8-9BE2D8C2581A}"/>
          </ac:spMkLst>
        </pc:spChg>
        <pc:spChg chg="mod">
          <ac:chgData name="Yoel Kortick" userId="167978f5-7f40-4909-85d5-d4149554ad4e" providerId="ADAL" clId="{E2E57676-6EA8-473D-A00C-AD634AB1D260}" dt="2024-10-09T12:51:29.925" v="2361" actId="1035"/>
          <ac:spMkLst>
            <pc:docMk/>
            <pc:sldMk cId="3254443157" sldId="707"/>
            <ac:spMk id="19" creationId="{6A20C107-56DA-068E-B1AC-EDA8454104AB}"/>
          </ac:spMkLst>
        </pc:spChg>
        <pc:spChg chg="del">
          <ac:chgData name="Yoel Kortick" userId="167978f5-7f40-4909-85d5-d4149554ad4e" providerId="ADAL" clId="{E2E57676-6EA8-473D-A00C-AD634AB1D260}" dt="2024-10-09T12:50:44.514" v="2286" actId="478"/>
          <ac:spMkLst>
            <pc:docMk/>
            <pc:sldMk cId="3254443157" sldId="707"/>
            <ac:spMk id="22" creationId="{9488C00A-273E-3056-51CE-F012776BD540}"/>
          </ac:spMkLst>
        </pc:spChg>
        <pc:spChg chg="del mod">
          <ac:chgData name="Yoel Kortick" userId="167978f5-7f40-4909-85d5-d4149554ad4e" providerId="ADAL" clId="{E2E57676-6EA8-473D-A00C-AD634AB1D260}" dt="2024-10-09T12:48:54.576" v="2215" actId="478"/>
          <ac:spMkLst>
            <pc:docMk/>
            <pc:sldMk cId="3254443157" sldId="707"/>
            <ac:spMk id="29" creationId="{47BCD8DC-FADB-D796-9127-B518FFE5CFB2}"/>
          </ac:spMkLst>
        </pc:spChg>
        <pc:spChg chg="mod">
          <ac:chgData name="Yoel Kortick" userId="167978f5-7f40-4909-85d5-d4149554ad4e" providerId="ADAL" clId="{E2E57676-6EA8-473D-A00C-AD634AB1D260}" dt="2024-10-10T07:52:42.347" v="6474" actId="20577"/>
          <ac:spMkLst>
            <pc:docMk/>
            <pc:sldMk cId="3254443157" sldId="707"/>
            <ac:spMk id="32" creationId="{FB2CC496-8712-6B02-D950-A4ADD4BA10E3}"/>
          </ac:spMkLst>
        </pc:spChg>
        <pc:spChg chg="del">
          <ac:chgData name="Yoel Kortick" userId="167978f5-7f40-4909-85d5-d4149554ad4e" providerId="ADAL" clId="{E2E57676-6EA8-473D-A00C-AD634AB1D260}" dt="2024-10-09T12:36:17.039" v="2123" actId="478"/>
          <ac:spMkLst>
            <pc:docMk/>
            <pc:sldMk cId="3254443157" sldId="707"/>
            <ac:spMk id="39" creationId="{79FA6407-7E90-43E5-753A-DFD8B26CD60E}"/>
          </ac:spMkLst>
        </pc:spChg>
        <pc:spChg chg="mod">
          <ac:chgData name="Yoel Kortick" userId="167978f5-7f40-4909-85d5-d4149554ad4e" providerId="ADAL" clId="{E2E57676-6EA8-473D-A00C-AD634AB1D260}" dt="2024-10-09T12:55:17.674" v="2425" actId="14100"/>
          <ac:spMkLst>
            <pc:docMk/>
            <pc:sldMk cId="3254443157" sldId="707"/>
            <ac:spMk id="49" creationId="{16C6519E-A7F5-604E-B489-5AA4B2B4CB73}"/>
          </ac:spMkLst>
        </pc:spChg>
        <pc:picChg chg="del">
          <ac:chgData name="Yoel Kortick" userId="167978f5-7f40-4909-85d5-d4149554ad4e" providerId="ADAL" clId="{E2E57676-6EA8-473D-A00C-AD634AB1D260}" dt="2024-10-09T12:31:25.926" v="2104" actId="478"/>
          <ac:picMkLst>
            <pc:docMk/>
            <pc:sldMk cId="3254443157" sldId="707"/>
            <ac:picMk id="4" creationId="{E9BC0985-78F1-B76E-A02D-1A36FA16BDC0}"/>
          </ac:picMkLst>
        </pc:picChg>
        <pc:picChg chg="add del mod ord">
          <ac:chgData name="Yoel Kortick" userId="167978f5-7f40-4909-85d5-d4149554ad4e" providerId="ADAL" clId="{E2E57676-6EA8-473D-A00C-AD634AB1D260}" dt="2024-10-09T12:54:17.062" v="2387" actId="478"/>
          <ac:picMkLst>
            <pc:docMk/>
            <pc:sldMk cId="3254443157" sldId="707"/>
            <ac:picMk id="18" creationId="{6A9B530F-73F7-4A38-FC08-C12F0C1C7EDF}"/>
          </ac:picMkLst>
        </pc:picChg>
        <pc:picChg chg="add mod ord">
          <ac:chgData name="Yoel Kortick" userId="167978f5-7f40-4909-85d5-d4149554ad4e" providerId="ADAL" clId="{E2E57676-6EA8-473D-A00C-AD634AB1D260}" dt="2024-10-09T12:54:26.084" v="2415" actId="1035"/>
          <ac:picMkLst>
            <pc:docMk/>
            <pc:sldMk cId="3254443157" sldId="707"/>
            <ac:picMk id="24" creationId="{9B60313B-38AC-958E-0993-D8512A58AF68}"/>
          </ac:picMkLst>
        </pc:picChg>
        <pc:cxnChg chg="del">
          <ac:chgData name="Yoel Kortick" userId="167978f5-7f40-4909-85d5-d4149554ad4e" providerId="ADAL" clId="{E2E57676-6EA8-473D-A00C-AD634AB1D260}" dt="2024-10-09T12:36:18.248" v="2124" actId="478"/>
          <ac:cxnSpMkLst>
            <pc:docMk/>
            <pc:sldMk cId="3254443157" sldId="707"/>
            <ac:cxnSpMk id="15" creationId="{B4DC6A7A-DCA1-E8AD-9D4E-C204BBBDBFC7}"/>
          </ac:cxnSpMkLst>
        </pc:cxnChg>
        <pc:cxnChg chg="mod">
          <ac:chgData name="Yoel Kortick" userId="167978f5-7f40-4909-85d5-d4149554ad4e" providerId="ADAL" clId="{E2E57676-6EA8-473D-A00C-AD634AB1D260}" dt="2024-10-09T12:54:42.998" v="2419" actId="14100"/>
          <ac:cxnSpMkLst>
            <pc:docMk/>
            <pc:sldMk cId="3254443157" sldId="707"/>
            <ac:cxnSpMk id="17" creationId="{6BDB0224-C8F1-05DD-2DEC-CA9CB82E01F5}"/>
          </ac:cxnSpMkLst>
        </pc:cxnChg>
        <pc:cxnChg chg="mod">
          <ac:chgData name="Yoel Kortick" userId="167978f5-7f40-4909-85d5-d4149554ad4e" providerId="ADAL" clId="{E2E57676-6EA8-473D-A00C-AD634AB1D260}" dt="2024-10-09T12:55:22.351" v="2426" actId="14100"/>
          <ac:cxnSpMkLst>
            <pc:docMk/>
            <pc:sldMk cId="3254443157" sldId="707"/>
            <ac:cxnSpMk id="20" creationId="{3AD3D7A3-80A0-C299-2B80-1A36DF7E6795}"/>
          </ac:cxnSpMkLst>
        </pc:cxnChg>
        <pc:cxnChg chg="mod">
          <ac:chgData name="Yoel Kortick" userId="167978f5-7f40-4909-85d5-d4149554ad4e" providerId="ADAL" clId="{E2E57676-6EA8-473D-A00C-AD634AB1D260}" dt="2024-10-09T12:55:09.978" v="2423" actId="14100"/>
          <ac:cxnSpMkLst>
            <pc:docMk/>
            <pc:sldMk cId="3254443157" sldId="707"/>
            <ac:cxnSpMk id="25" creationId="{86FD222F-0B38-B753-DE0D-0C9F018AC2FE}"/>
          </ac:cxnSpMkLst>
        </pc:cxnChg>
        <pc:cxnChg chg="mod">
          <ac:chgData name="Yoel Kortick" userId="167978f5-7f40-4909-85d5-d4149554ad4e" providerId="ADAL" clId="{E2E57676-6EA8-473D-A00C-AD634AB1D260}" dt="2024-10-09T12:54:38.630" v="2418" actId="14100"/>
          <ac:cxnSpMkLst>
            <pc:docMk/>
            <pc:sldMk cId="3254443157" sldId="707"/>
            <ac:cxnSpMk id="30" creationId="{21634214-9B70-D32F-7A99-DE894E5E4B80}"/>
          </ac:cxnSpMkLst>
        </pc:cxnChg>
        <pc:cxnChg chg="mod">
          <ac:chgData name="Yoel Kortick" userId="167978f5-7f40-4909-85d5-d4149554ad4e" providerId="ADAL" clId="{E2E57676-6EA8-473D-A00C-AD634AB1D260}" dt="2024-10-09T12:54:32.022" v="2416" actId="14100"/>
          <ac:cxnSpMkLst>
            <pc:docMk/>
            <pc:sldMk cId="3254443157" sldId="707"/>
            <ac:cxnSpMk id="37" creationId="{3DD01791-AE46-E8BA-0E7B-F216A1CD86A8}"/>
          </ac:cxnSpMkLst>
        </pc:cxnChg>
        <pc:cxnChg chg="mod">
          <ac:chgData name="Yoel Kortick" userId="167978f5-7f40-4909-85d5-d4149554ad4e" providerId="ADAL" clId="{E2E57676-6EA8-473D-A00C-AD634AB1D260}" dt="2024-10-09T12:54:35.377" v="2417" actId="14100"/>
          <ac:cxnSpMkLst>
            <pc:docMk/>
            <pc:sldMk cId="3254443157" sldId="707"/>
            <ac:cxnSpMk id="40" creationId="{0B561C61-616E-A378-FD9B-6CCAEE9058FA}"/>
          </ac:cxnSpMkLst>
        </pc:cxnChg>
        <pc:cxnChg chg="mod">
          <ac:chgData name="Yoel Kortick" userId="167978f5-7f40-4909-85d5-d4149554ad4e" providerId="ADAL" clId="{E2E57676-6EA8-473D-A00C-AD634AB1D260}" dt="2024-10-09T12:55:29.435" v="2429" actId="14100"/>
          <ac:cxnSpMkLst>
            <pc:docMk/>
            <pc:sldMk cId="3254443157" sldId="707"/>
            <ac:cxnSpMk id="50" creationId="{16504AAA-DBF0-8DB2-62BE-91B1A4843A3C}"/>
          </ac:cxnSpMkLst>
        </pc:cxnChg>
      </pc:sldChg>
      <pc:sldChg chg="modSp add mod">
        <pc:chgData name="Yoel Kortick" userId="167978f5-7f40-4909-85d5-d4149554ad4e" providerId="ADAL" clId="{E2E57676-6EA8-473D-A00C-AD634AB1D260}" dt="2024-10-10T05:35:09.740" v="2487"/>
        <pc:sldMkLst>
          <pc:docMk/>
          <pc:sldMk cId="3284046090" sldId="708"/>
        </pc:sldMkLst>
        <pc:spChg chg="mod">
          <ac:chgData name="Yoel Kortick" userId="167978f5-7f40-4909-85d5-d4149554ad4e" providerId="ADAL" clId="{E2E57676-6EA8-473D-A00C-AD634AB1D260}" dt="2024-10-10T05:35:09.740" v="2487"/>
          <ac:spMkLst>
            <pc:docMk/>
            <pc:sldMk cId="3284046090" sldId="708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E2E57676-6EA8-473D-A00C-AD634AB1D260}" dt="2024-10-10T13:18:12.598" v="8048" actId="20577"/>
        <pc:sldMkLst>
          <pc:docMk/>
          <pc:sldMk cId="3692048912" sldId="709"/>
        </pc:sldMkLst>
        <pc:spChg chg="mod">
          <ac:chgData name="Yoel Kortick" userId="167978f5-7f40-4909-85d5-d4149554ad4e" providerId="ADAL" clId="{E2E57676-6EA8-473D-A00C-AD634AB1D260}" dt="2024-10-10T13:18:12.598" v="8048" actId="20577"/>
          <ac:spMkLst>
            <pc:docMk/>
            <pc:sldMk cId="3692048912" sldId="709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5:35:17.482" v="2490"/>
          <ac:spMkLst>
            <pc:docMk/>
            <pc:sldMk cId="3692048912" sldId="709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13:19:17.427" v="8093" actId="313"/>
        <pc:sldMkLst>
          <pc:docMk/>
          <pc:sldMk cId="3268403080" sldId="710"/>
        </pc:sldMkLst>
        <pc:spChg chg="mod">
          <ac:chgData name="Yoel Kortick" userId="167978f5-7f40-4909-85d5-d4149554ad4e" providerId="ADAL" clId="{E2E57676-6EA8-473D-A00C-AD634AB1D260}" dt="2024-10-10T13:19:17.427" v="8093" actId="313"/>
          <ac:spMkLst>
            <pc:docMk/>
            <pc:sldMk cId="3268403080" sldId="710"/>
            <ac:spMk id="2" creationId="{D581341C-F99D-9E6E-625C-93497F127A1D}"/>
          </ac:spMkLst>
        </pc:spChg>
        <pc:picChg chg="add del mod">
          <ac:chgData name="Yoel Kortick" userId="167978f5-7f40-4909-85d5-d4149554ad4e" providerId="ADAL" clId="{E2E57676-6EA8-473D-A00C-AD634AB1D260}" dt="2024-10-10T06:12:49.573" v="4114" actId="478"/>
          <ac:picMkLst>
            <pc:docMk/>
            <pc:sldMk cId="3268403080" sldId="710"/>
            <ac:picMk id="4" creationId="{F77CA289-05B2-1A50-7FA0-BE264F288CEA}"/>
          </ac:picMkLst>
        </pc:picChg>
        <pc:picChg chg="add mod">
          <ac:chgData name="Yoel Kortick" userId="167978f5-7f40-4909-85d5-d4149554ad4e" providerId="ADAL" clId="{E2E57676-6EA8-473D-A00C-AD634AB1D260}" dt="2024-10-10T06:12:56.099" v="4118" actId="208"/>
          <ac:picMkLst>
            <pc:docMk/>
            <pc:sldMk cId="3268403080" sldId="710"/>
            <ac:picMk id="6" creationId="{D7C10736-4D76-C337-6860-D04A18AD8244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2:52:31.895" v="7727"/>
        <pc:sldMkLst>
          <pc:docMk/>
          <pc:sldMk cId="2363276268" sldId="711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363276268" sldId="711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5:53:29.066" v="3503" actId="11529"/>
          <ac:spMkLst>
            <pc:docMk/>
            <pc:sldMk cId="2363276268" sldId="711"/>
            <ac:spMk id="6" creationId="{AC415F4C-B819-23F1-9F06-516E1911160A}"/>
          </ac:spMkLst>
        </pc:spChg>
        <pc:spChg chg="add">
          <ac:chgData name="Yoel Kortick" userId="167978f5-7f40-4909-85d5-d4149554ad4e" providerId="ADAL" clId="{E2E57676-6EA8-473D-A00C-AD634AB1D260}" dt="2024-10-10T05:53:33.957" v="3504" actId="11529"/>
          <ac:spMkLst>
            <pc:docMk/>
            <pc:sldMk cId="2363276268" sldId="711"/>
            <ac:spMk id="11" creationId="{51146F27-A7A8-9BDC-88CE-0C5175CDAB2E}"/>
          </ac:spMkLst>
        </pc:spChg>
        <pc:spChg chg="add mod">
          <ac:chgData name="Yoel Kortick" userId="167978f5-7f40-4909-85d5-d4149554ad4e" providerId="ADAL" clId="{E2E57676-6EA8-473D-A00C-AD634AB1D260}" dt="2024-10-10T05:53:42.461" v="3509" actId="1035"/>
          <ac:spMkLst>
            <pc:docMk/>
            <pc:sldMk cId="2363276268" sldId="711"/>
            <ac:spMk id="12" creationId="{85357FA9-9D32-05BA-37FD-470960E992F0}"/>
          </ac:spMkLst>
        </pc:spChg>
        <pc:spChg chg="add mod">
          <ac:chgData name="Yoel Kortick" userId="167978f5-7f40-4909-85d5-d4149554ad4e" providerId="ADAL" clId="{E2E57676-6EA8-473D-A00C-AD634AB1D260}" dt="2024-10-10T05:54:00.711" v="3553" actId="207"/>
          <ac:spMkLst>
            <pc:docMk/>
            <pc:sldMk cId="2363276268" sldId="711"/>
            <ac:spMk id="13" creationId="{9550DAA0-26DD-52B5-43D7-AFD58709F9DF}"/>
          </ac:spMkLst>
        </pc:spChg>
        <pc:picChg chg="del">
          <ac:chgData name="Yoel Kortick" userId="167978f5-7f40-4909-85d5-d4149554ad4e" providerId="ADAL" clId="{E2E57676-6EA8-473D-A00C-AD634AB1D260}" dt="2024-10-10T05:52:37.027" v="3476" actId="478"/>
          <ac:picMkLst>
            <pc:docMk/>
            <pc:sldMk cId="2363276268" sldId="711"/>
            <ac:picMk id="4" creationId="{F77CA289-05B2-1A50-7FA0-BE264F288CEA}"/>
          </ac:picMkLst>
        </pc:picChg>
        <pc:picChg chg="add mod">
          <ac:chgData name="Yoel Kortick" userId="167978f5-7f40-4909-85d5-d4149554ad4e" providerId="ADAL" clId="{E2E57676-6EA8-473D-A00C-AD634AB1D260}" dt="2024-10-10T05:53:22.737" v="3502" actId="208"/>
          <ac:picMkLst>
            <pc:docMk/>
            <pc:sldMk cId="2363276268" sldId="711"/>
            <ac:picMk id="5" creationId="{E8159F88-F4AB-15D9-FDCE-1ECF70250B7A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5:56:00.534" v="3677" actId="11529"/>
        <pc:sldMkLst>
          <pc:docMk/>
          <pc:sldMk cId="52491953" sldId="712"/>
        </pc:sldMkLst>
        <pc:spChg chg="mod">
          <ac:chgData name="Yoel Kortick" userId="167978f5-7f40-4909-85d5-d4149554ad4e" providerId="ADAL" clId="{E2E57676-6EA8-473D-A00C-AD634AB1D260}" dt="2024-10-10T05:54:51.518" v="3598" actId="313"/>
          <ac:spMkLst>
            <pc:docMk/>
            <pc:sldMk cId="52491953" sldId="712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5:55:12.876" v="3615" actId="478"/>
          <ac:spMkLst>
            <pc:docMk/>
            <pc:sldMk cId="52491953" sldId="712"/>
            <ac:spMk id="6" creationId="{AC415F4C-B819-23F1-9F06-516E1911160A}"/>
          </ac:spMkLst>
        </pc:spChg>
        <pc:spChg chg="del">
          <ac:chgData name="Yoel Kortick" userId="167978f5-7f40-4909-85d5-d4149554ad4e" providerId="ADAL" clId="{E2E57676-6EA8-473D-A00C-AD634AB1D260}" dt="2024-10-10T05:55:20.234" v="3617" actId="478"/>
          <ac:spMkLst>
            <pc:docMk/>
            <pc:sldMk cId="52491953" sldId="712"/>
            <ac:spMk id="11" creationId="{51146F27-A7A8-9BDC-88CE-0C5175CDAB2E}"/>
          </ac:spMkLst>
        </pc:spChg>
        <pc:spChg chg="del mod">
          <ac:chgData name="Yoel Kortick" userId="167978f5-7f40-4909-85d5-d4149554ad4e" providerId="ADAL" clId="{E2E57676-6EA8-473D-A00C-AD634AB1D260}" dt="2024-10-10T05:55:54.211" v="3676" actId="478"/>
          <ac:spMkLst>
            <pc:docMk/>
            <pc:sldMk cId="52491953" sldId="712"/>
            <ac:spMk id="12" creationId="{85357FA9-9D32-05BA-37FD-470960E992F0}"/>
          </ac:spMkLst>
        </pc:spChg>
        <pc:spChg chg="del">
          <ac:chgData name="Yoel Kortick" userId="167978f5-7f40-4909-85d5-d4149554ad4e" providerId="ADAL" clId="{E2E57676-6EA8-473D-A00C-AD634AB1D260}" dt="2024-10-10T05:55:17.512" v="3616" actId="478"/>
          <ac:spMkLst>
            <pc:docMk/>
            <pc:sldMk cId="52491953" sldId="712"/>
            <ac:spMk id="13" creationId="{9550DAA0-26DD-52B5-43D7-AFD58709F9DF}"/>
          </ac:spMkLst>
        </pc:spChg>
        <pc:spChg chg="add mod">
          <ac:chgData name="Yoel Kortick" userId="167978f5-7f40-4909-85d5-d4149554ad4e" providerId="ADAL" clId="{E2E57676-6EA8-473D-A00C-AD634AB1D260}" dt="2024-10-10T05:55:47.450" v="3674" actId="1036"/>
          <ac:spMkLst>
            <pc:docMk/>
            <pc:sldMk cId="52491953" sldId="712"/>
            <ac:spMk id="16" creationId="{0AEB877A-97E7-91E0-2B8C-D0ED392A3CEB}"/>
          </ac:spMkLst>
        </pc:spChg>
        <pc:spChg chg="add">
          <ac:chgData name="Yoel Kortick" userId="167978f5-7f40-4909-85d5-d4149554ad4e" providerId="ADAL" clId="{E2E57676-6EA8-473D-A00C-AD634AB1D260}" dt="2024-10-10T05:56:00.534" v="3677" actId="11529"/>
          <ac:spMkLst>
            <pc:docMk/>
            <pc:sldMk cId="52491953" sldId="712"/>
            <ac:spMk id="17" creationId="{6C750F84-44DF-9671-881A-14DF928D77B2}"/>
          </ac:spMkLst>
        </pc:spChg>
        <pc:picChg chg="add mod ord">
          <ac:chgData name="Yoel Kortick" userId="167978f5-7f40-4909-85d5-d4149554ad4e" providerId="ADAL" clId="{E2E57676-6EA8-473D-A00C-AD634AB1D260}" dt="2024-10-10T05:55:10.590" v="3614" actId="208"/>
          <ac:picMkLst>
            <pc:docMk/>
            <pc:sldMk cId="52491953" sldId="712"/>
            <ac:picMk id="4" creationId="{E7913DFA-A2C5-1089-1002-7008E231B8B4}"/>
          </ac:picMkLst>
        </pc:picChg>
        <pc:picChg chg="del">
          <ac:chgData name="Yoel Kortick" userId="167978f5-7f40-4909-85d5-d4149554ad4e" providerId="ADAL" clId="{E2E57676-6EA8-473D-A00C-AD634AB1D260}" dt="2024-10-10T05:54:54.082" v="3599" actId="478"/>
          <ac:picMkLst>
            <pc:docMk/>
            <pc:sldMk cId="52491953" sldId="712"/>
            <ac:picMk id="5" creationId="{E8159F88-F4AB-15D9-FDCE-1ECF70250B7A}"/>
          </ac:picMkLst>
        </pc:picChg>
        <pc:picChg chg="add mod">
          <ac:chgData name="Yoel Kortick" userId="167978f5-7f40-4909-85d5-d4149554ad4e" providerId="ADAL" clId="{E2E57676-6EA8-473D-A00C-AD634AB1D260}" dt="2024-10-10T05:55:50.832" v="3675" actId="208"/>
          <ac:picMkLst>
            <pc:docMk/>
            <pc:sldMk cId="52491953" sldId="712"/>
            <ac:picMk id="15" creationId="{E0F9E077-20DF-5CD1-7CC2-FA89A39265D2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5:58:59.418" v="3867" actId="11529"/>
        <pc:sldMkLst>
          <pc:docMk/>
          <pc:sldMk cId="103657096" sldId="713"/>
        </pc:sldMkLst>
        <pc:spChg chg="mod">
          <ac:chgData name="Yoel Kortick" userId="167978f5-7f40-4909-85d5-d4149554ad4e" providerId="ADAL" clId="{E2E57676-6EA8-473D-A00C-AD634AB1D260}" dt="2024-10-10T05:58:51.585" v="3866" actId="20577"/>
          <ac:spMkLst>
            <pc:docMk/>
            <pc:sldMk cId="103657096" sldId="713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05:58:38.774" v="3845" actId="14100"/>
          <ac:spMkLst>
            <pc:docMk/>
            <pc:sldMk cId="103657096" sldId="713"/>
            <ac:spMk id="12" creationId="{42D5BE29-DC7C-3EAB-22F2-C87B0F3A3557}"/>
          </ac:spMkLst>
        </pc:spChg>
        <pc:spChg chg="del">
          <ac:chgData name="Yoel Kortick" userId="167978f5-7f40-4909-85d5-d4149554ad4e" providerId="ADAL" clId="{E2E57676-6EA8-473D-A00C-AD634AB1D260}" dt="2024-10-10T05:57:21.187" v="3751" actId="478"/>
          <ac:spMkLst>
            <pc:docMk/>
            <pc:sldMk cId="103657096" sldId="713"/>
            <ac:spMk id="16" creationId="{0AEB877A-97E7-91E0-2B8C-D0ED392A3CEB}"/>
          </ac:spMkLst>
        </pc:spChg>
        <pc:spChg chg="del">
          <ac:chgData name="Yoel Kortick" userId="167978f5-7f40-4909-85d5-d4149554ad4e" providerId="ADAL" clId="{E2E57676-6EA8-473D-A00C-AD634AB1D260}" dt="2024-10-10T05:57:21.187" v="3751" actId="478"/>
          <ac:spMkLst>
            <pc:docMk/>
            <pc:sldMk cId="103657096" sldId="713"/>
            <ac:spMk id="17" creationId="{6C750F84-44DF-9671-881A-14DF928D77B2}"/>
          </ac:spMkLst>
        </pc:spChg>
        <pc:picChg chg="del">
          <ac:chgData name="Yoel Kortick" userId="167978f5-7f40-4909-85d5-d4149554ad4e" providerId="ADAL" clId="{E2E57676-6EA8-473D-A00C-AD634AB1D260}" dt="2024-10-10T05:57:21.187" v="3751" actId="478"/>
          <ac:picMkLst>
            <pc:docMk/>
            <pc:sldMk cId="103657096" sldId="713"/>
            <ac:picMk id="4" creationId="{E7913DFA-A2C5-1089-1002-7008E231B8B4}"/>
          </ac:picMkLst>
        </pc:picChg>
        <pc:picChg chg="add del">
          <ac:chgData name="Yoel Kortick" userId="167978f5-7f40-4909-85d5-d4149554ad4e" providerId="ADAL" clId="{E2E57676-6EA8-473D-A00C-AD634AB1D260}" dt="2024-10-10T05:57:23.636" v="3753" actId="21"/>
          <ac:picMkLst>
            <pc:docMk/>
            <pc:sldMk cId="103657096" sldId="713"/>
            <ac:picMk id="5" creationId="{82F7CDD4-F029-C546-C8AE-2A4848F0BEAC}"/>
          </ac:picMkLst>
        </pc:picChg>
        <pc:picChg chg="add mod">
          <ac:chgData name="Yoel Kortick" userId="167978f5-7f40-4909-85d5-d4149554ad4e" providerId="ADAL" clId="{E2E57676-6EA8-473D-A00C-AD634AB1D260}" dt="2024-10-10T05:57:45.383" v="3756" actId="208"/>
          <ac:picMkLst>
            <pc:docMk/>
            <pc:sldMk cId="103657096" sldId="713"/>
            <ac:picMk id="11" creationId="{7947F8E5-AA16-C916-716A-217ED307D058}"/>
          </ac:picMkLst>
        </pc:picChg>
        <pc:picChg chg="del">
          <ac:chgData name="Yoel Kortick" userId="167978f5-7f40-4909-85d5-d4149554ad4e" providerId="ADAL" clId="{E2E57676-6EA8-473D-A00C-AD634AB1D260}" dt="2024-10-10T05:57:21.187" v="3751" actId="478"/>
          <ac:picMkLst>
            <pc:docMk/>
            <pc:sldMk cId="103657096" sldId="713"/>
            <ac:picMk id="15" creationId="{E0F9E077-20DF-5CD1-7CC2-FA89A39265D2}"/>
          </ac:picMkLst>
        </pc:picChg>
        <pc:cxnChg chg="add">
          <ac:chgData name="Yoel Kortick" userId="167978f5-7f40-4909-85d5-d4149554ad4e" providerId="ADAL" clId="{E2E57676-6EA8-473D-A00C-AD634AB1D260}" dt="2024-10-10T05:58:59.418" v="3867" actId="11529"/>
          <ac:cxnSpMkLst>
            <pc:docMk/>
            <pc:sldMk cId="103657096" sldId="713"/>
            <ac:cxnSpMk id="14" creationId="{57808788-B686-1C5C-C2C6-B6FCEFD7375C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19:52.518" v="8095" actId="20577"/>
        <pc:sldMkLst>
          <pc:docMk/>
          <pc:sldMk cId="2065106003" sldId="714"/>
        </pc:sldMkLst>
        <pc:spChg chg="mod">
          <ac:chgData name="Yoel Kortick" userId="167978f5-7f40-4909-85d5-d4149554ad4e" providerId="ADAL" clId="{E2E57676-6EA8-473D-A00C-AD634AB1D260}" dt="2024-10-10T13:19:52.518" v="8095" actId="20577"/>
          <ac:spMkLst>
            <pc:docMk/>
            <pc:sldMk cId="2065106003" sldId="714"/>
            <ac:spMk id="2" creationId="{D581341C-F99D-9E6E-625C-93497F127A1D}"/>
          </ac:spMkLst>
        </pc:spChg>
        <pc:spChg chg="add del">
          <ac:chgData name="Yoel Kortick" userId="167978f5-7f40-4909-85d5-d4149554ad4e" providerId="ADAL" clId="{E2E57676-6EA8-473D-A00C-AD634AB1D260}" dt="2024-10-10T06:01:32.117" v="4113" actId="478"/>
          <ac:spMkLst>
            <pc:docMk/>
            <pc:sldMk cId="2065106003" sldId="714"/>
            <ac:spMk id="4" creationId="{39C66268-632B-EACA-32EB-AE68E0EEB978}"/>
          </ac:spMkLst>
        </pc:spChg>
        <pc:spChg chg="del">
          <ac:chgData name="Yoel Kortick" userId="167978f5-7f40-4909-85d5-d4149554ad4e" providerId="ADAL" clId="{E2E57676-6EA8-473D-A00C-AD634AB1D260}" dt="2024-10-10T05:59:24.818" v="3871" actId="478"/>
          <ac:spMkLst>
            <pc:docMk/>
            <pc:sldMk cId="2065106003" sldId="714"/>
            <ac:spMk id="12" creationId="{42D5BE29-DC7C-3EAB-22F2-C87B0F3A3557}"/>
          </ac:spMkLst>
        </pc:spChg>
        <pc:picChg chg="del">
          <ac:chgData name="Yoel Kortick" userId="167978f5-7f40-4909-85d5-d4149554ad4e" providerId="ADAL" clId="{E2E57676-6EA8-473D-A00C-AD634AB1D260}" dt="2024-10-10T05:59:22.816" v="3869" actId="478"/>
          <ac:picMkLst>
            <pc:docMk/>
            <pc:sldMk cId="2065106003" sldId="714"/>
            <ac:picMk id="11" creationId="{7947F8E5-AA16-C916-716A-217ED307D058}"/>
          </ac:picMkLst>
        </pc:picChg>
        <pc:cxnChg chg="del">
          <ac:chgData name="Yoel Kortick" userId="167978f5-7f40-4909-85d5-d4149554ad4e" providerId="ADAL" clId="{E2E57676-6EA8-473D-A00C-AD634AB1D260}" dt="2024-10-10T05:59:23.958" v="3870" actId="478"/>
          <ac:cxnSpMkLst>
            <pc:docMk/>
            <pc:sldMk cId="2065106003" sldId="714"/>
            <ac:cxnSpMk id="14" creationId="{57808788-B686-1C5C-C2C6-B6FCEFD7375C}"/>
          </ac:cxnSpMkLst>
        </pc:cxnChg>
      </pc:sldChg>
      <pc:sldChg chg="modSp add mod">
        <pc:chgData name="Yoel Kortick" userId="167978f5-7f40-4909-85d5-d4149554ad4e" providerId="ADAL" clId="{E2E57676-6EA8-473D-A00C-AD634AB1D260}" dt="2024-10-10T06:21:54.424" v="4177" actId="20577"/>
        <pc:sldMkLst>
          <pc:docMk/>
          <pc:sldMk cId="2091908672" sldId="715"/>
        </pc:sldMkLst>
        <pc:spChg chg="mod">
          <ac:chgData name="Yoel Kortick" userId="167978f5-7f40-4909-85d5-d4149554ad4e" providerId="ADAL" clId="{E2E57676-6EA8-473D-A00C-AD634AB1D260}" dt="2024-10-10T06:21:54.424" v="4177" actId="20577"/>
          <ac:spMkLst>
            <pc:docMk/>
            <pc:sldMk cId="2091908672" sldId="715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E2E57676-6EA8-473D-A00C-AD634AB1D260}" dt="2024-10-10T13:20:12.575" v="8096" actId="20577"/>
        <pc:sldMkLst>
          <pc:docMk/>
          <pc:sldMk cId="2673945977" sldId="716"/>
        </pc:sldMkLst>
        <pc:spChg chg="mod">
          <ac:chgData name="Yoel Kortick" userId="167978f5-7f40-4909-85d5-d4149554ad4e" providerId="ADAL" clId="{E2E57676-6EA8-473D-A00C-AD634AB1D260}" dt="2024-10-10T13:20:12.575" v="8096" actId="20577"/>
          <ac:spMkLst>
            <pc:docMk/>
            <pc:sldMk cId="2673945977" sldId="716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6:22:14.206" v="4178"/>
          <ac:spMkLst>
            <pc:docMk/>
            <pc:sldMk cId="2673945977" sldId="716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07:52:26.716" v="6470"/>
        <pc:sldMkLst>
          <pc:docMk/>
          <pc:sldMk cId="1176200816" sldId="717"/>
        </pc:sldMkLst>
        <pc:spChg chg="mod">
          <ac:chgData name="Yoel Kortick" userId="167978f5-7f40-4909-85d5-d4149554ad4e" providerId="ADAL" clId="{E2E57676-6EA8-473D-A00C-AD634AB1D260}" dt="2024-10-10T07:52:26.716" v="6470"/>
          <ac:spMkLst>
            <pc:docMk/>
            <pc:sldMk cId="1176200816" sldId="717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6:26:13.770" v="4420" actId="11529"/>
          <ac:spMkLst>
            <pc:docMk/>
            <pc:sldMk cId="1176200816" sldId="717"/>
            <ac:spMk id="11" creationId="{1519AA0A-CC3B-982C-3B3B-D138382AB86D}"/>
          </ac:spMkLst>
        </pc:spChg>
        <pc:spChg chg="add mod">
          <ac:chgData name="Yoel Kortick" userId="167978f5-7f40-4909-85d5-d4149554ad4e" providerId="ADAL" clId="{E2E57676-6EA8-473D-A00C-AD634AB1D260}" dt="2024-10-10T06:26:21.401" v="4430" actId="1035"/>
          <ac:spMkLst>
            <pc:docMk/>
            <pc:sldMk cId="1176200816" sldId="717"/>
            <ac:spMk id="12" creationId="{80375934-E37A-B91B-A6B5-76AC5489152E}"/>
          </ac:spMkLst>
        </pc:spChg>
        <pc:spChg chg="add">
          <ac:chgData name="Yoel Kortick" userId="167978f5-7f40-4909-85d5-d4149554ad4e" providerId="ADAL" clId="{E2E57676-6EA8-473D-A00C-AD634AB1D260}" dt="2024-10-10T06:26:26.622" v="4431" actId="11529"/>
          <ac:spMkLst>
            <pc:docMk/>
            <pc:sldMk cId="1176200816" sldId="717"/>
            <ac:spMk id="13" creationId="{7276183E-F5DA-E9BF-D06E-84CF256B048D}"/>
          </ac:spMkLst>
        </pc:spChg>
        <pc:picChg chg="add del mod">
          <ac:chgData name="Yoel Kortick" userId="167978f5-7f40-4909-85d5-d4149554ad4e" providerId="ADAL" clId="{E2E57676-6EA8-473D-A00C-AD634AB1D260}" dt="2024-10-10T06:26:04.467" v="4417" actId="478"/>
          <ac:picMkLst>
            <pc:docMk/>
            <pc:sldMk cId="1176200816" sldId="717"/>
            <ac:picMk id="4" creationId="{F047DF98-042E-1665-2C57-9F7E252F24C9}"/>
          </ac:picMkLst>
        </pc:picChg>
        <pc:picChg chg="add mod">
          <ac:chgData name="Yoel Kortick" userId="167978f5-7f40-4909-85d5-d4149554ad4e" providerId="ADAL" clId="{E2E57676-6EA8-473D-A00C-AD634AB1D260}" dt="2024-10-10T06:26:07.423" v="4419" actId="208"/>
          <ac:picMkLst>
            <pc:docMk/>
            <pc:sldMk cId="1176200816" sldId="717"/>
            <ac:picMk id="6" creationId="{82135CE7-9D5A-EF8B-B97D-ECFC8F85E5DA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52:26.716" v="6470"/>
        <pc:sldMkLst>
          <pc:docMk/>
          <pc:sldMk cId="3438895154" sldId="718"/>
        </pc:sldMkLst>
        <pc:spChg chg="mod">
          <ac:chgData name="Yoel Kortick" userId="167978f5-7f40-4909-85d5-d4149554ad4e" providerId="ADAL" clId="{E2E57676-6EA8-473D-A00C-AD634AB1D260}" dt="2024-10-10T07:52:26.716" v="6470"/>
          <ac:spMkLst>
            <pc:docMk/>
            <pc:sldMk cId="3438895154" sldId="718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6:28:07.217" v="4472" actId="478"/>
          <ac:spMkLst>
            <pc:docMk/>
            <pc:sldMk cId="3438895154" sldId="718"/>
            <ac:spMk id="11" creationId="{1519AA0A-CC3B-982C-3B3B-D138382AB86D}"/>
          </ac:spMkLst>
        </pc:spChg>
        <pc:spChg chg="mod">
          <ac:chgData name="Yoel Kortick" userId="167978f5-7f40-4909-85d5-d4149554ad4e" providerId="ADAL" clId="{E2E57676-6EA8-473D-A00C-AD634AB1D260}" dt="2024-10-10T06:28:03.729" v="4471" actId="14100"/>
          <ac:spMkLst>
            <pc:docMk/>
            <pc:sldMk cId="3438895154" sldId="718"/>
            <ac:spMk id="12" creationId="{80375934-E37A-B91B-A6B5-76AC5489152E}"/>
          </ac:spMkLst>
        </pc:spChg>
        <pc:spChg chg="del">
          <ac:chgData name="Yoel Kortick" userId="167978f5-7f40-4909-85d5-d4149554ad4e" providerId="ADAL" clId="{E2E57676-6EA8-473D-A00C-AD634AB1D260}" dt="2024-10-10T06:28:08.718" v="4473" actId="478"/>
          <ac:spMkLst>
            <pc:docMk/>
            <pc:sldMk cId="3438895154" sldId="718"/>
            <ac:spMk id="13" creationId="{7276183E-F5DA-E9BF-D06E-84CF256B048D}"/>
          </ac:spMkLst>
        </pc:spChg>
        <pc:picChg chg="add mod ord">
          <ac:chgData name="Yoel Kortick" userId="167978f5-7f40-4909-85d5-d4149554ad4e" providerId="ADAL" clId="{E2E57676-6EA8-473D-A00C-AD634AB1D260}" dt="2024-10-10T06:27:54.303" v="4469" actId="208"/>
          <ac:picMkLst>
            <pc:docMk/>
            <pc:sldMk cId="3438895154" sldId="718"/>
            <ac:picMk id="4" creationId="{70156618-CCE1-4182-3BB7-30C9F0B23EB7}"/>
          </ac:picMkLst>
        </pc:picChg>
        <pc:picChg chg="del">
          <ac:chgData name="Yoel Kortick" userId="167978f5-7f40-4909-85d5-d4149554ad4e" providerId="ADAL" clId="{E2E57676-6EA8-473D-A00C-AD634AB1D260}" dt="2024-10-10T06:27:47.097" v="4448" actId="478"/>
          <ac:picMkLst>
            <pc:docMk/>
            <pc:sldMk cId="3438895154" sldId="718"/>
            <ac:picMk id="6" creationId="{82135CE7-9D5A-EF8B-B97D-ECFC8F85E5DA}"/>
          </ac:picMkLst>
        </pc:picChg>
      </pc:sldChg>
      <pc:sldChg chg="addSp modSp add mod">
        <pc:chgData name="Yoel Kortick" userId="167978f5-7f40-4909-85d5-d4149554ad4e" providerId="ADAL" clId="{E2E57676-6EA8-473D-A00C-AD634AB1D260}" dt="2024-10-10T13:20:48.021" v="8097" actId="20577"/>
        <pc:sldMkLst>
          <pc:docMk/>
          <pc:sldMk cId="4200643307" sldId="719"/>
        </pc:sldMkLst>
        <pc:spChg chg="mod">
          <ac:chgData name="Yoel Kortick" userId="167978f5-7f40-4909-85d5-d4149554ad4e" providerId="ADAL" clId="{E2E57676-6EA8-473D-A00C-AD634AB1D260}" dt="2024-10-10T13:20:48.021" v="8097" actId="20577"/>
          <ac:spMkLst>
            <pc:docMk/>
            <pc:sldMk cId="4200643307" sldId="719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6:29:02.159" v="4520" actId="11529"/>
          <ac:spMkLst>
            <pc:docMk/>
            <pc:sldMk cId="4200643307" sldId="719"/>
            <ac:spMk id="5" creationId="{98C90181-D21A-01D9-5318-9503994AB95E}"/>
          </ac:spMkLst>
        </pc:spChg>
        <pc:spChg chg="add">
          <ac:chgData name="Yoel Kortick" userId="167978f5-7f40-4909-85d5-d4149554ad4e" providerId="ADAL" clId="{E2E57676-6EA8-473D-A00C-AD634AB1D260}" dt="2024-10-10T06:29:05.965" v="4521" actId="11529"/>
          <ac:spMkLst>
            <pc:docMk/>
            <pc:sldMk cId="4200643307" sldId="719"/>
            <ac:spMk id="6" creationId="{24B313EB-34D9-3DF8-43EF-2C58535BE3D2}"/>
          </ac:spMkLst>
        </pc:spChg>
        <pc:picChg chg="add mod">
          <ac:chgData name="Yoel Kortick" userId="167978f5-7f40-4909-85d5-d4149554ad4e" providerId="ADAL" clId="{E2E57676-6EA8-473D-A00C-AD634AB1D260}" dt="2024-10-10T06:28:56.338" v="4519" actId="208"/>
          <ac:picMkLst>
            <pc:docMk/>
            <pc:sldMk cId="4200643307" sldId="719"/>
            <ac:picMk id="4" creationId="{805AF2D9-1A01-214E-FC42-ACEDD6925FF1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3:20:57.436" v="8098" actId="20577"/>
        <pc:sldMkLst>
          <pc:docMk/>
          <pc:sldMk cId="1014463950" sldId="720"/>
        </pc:sldMkLst>
        <pc:spChg chg="mod">
          <ac:chgData name="Yoel Kortick" userId="167978f5-7f40-4909-85d5-d4149554ad4e" providerId="ADAL" clId="{E2E57676-6EA8-473D-A00C-AD634AB1D260}" dt="2024-10-10T13:20:57.436" v="8098" actId="20577"/>
          <ac:spMkLst>
            <pc:docMk/>
            <pc:sldMk cId="1014463950" sldId="720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6:31:46.345" v="4570" actId="14100"/>
          <ac:spMkLst>
            <pc:docMk/>
            <pc:sldMk cId="1014463950" sldId="720"/>
            <ac:spMk id="5" creationId="{98C90181-D21A-01D9-5318-9503994AB95E}"/>
          </ac:spMkLst>
        </pc:spChg>
        <pc:spChg chg="del">
          <ac:chgData name="Yoel Kortick" userId="167978f5-7f40-4909-85d5-d4149554ad4e" providerId="ADAL" clId="{E2E57676-6EA8-473D-A00C-AD634AB1D260}" dt="2024-10-10T06:31:48.561" v="4571" actId="478"/>
          <ac:spMkLst>
            <pc:docMk/>
            <pc:sldMk cId="1014463950" sldId="720"/>
            <ac:spMk id="6" creationId="{24B313EB-34D9-3DF8-43EF-2C58535BE3D2}"/>
          </ac:spMkLst>
        </pc:spChg>
        <pc:picChg chg="del">
          <ac:chgData name="Yoel Kortick" userId="167978f5-7f40-4909-85d5-d4149554ad4e" providerId="ADAL" clId="{E2E57676-6EA8-473D-A00C-AD634AB1D260}" dt="2024-10-10T06:29:26.109" v="4552" actId="478"/>
          <ac:picMkLst>
            <pc:docMk/>
            <pc:sldMk cId="1014463950" sldId="720"/>
            <ac:picMk id="4" creationId="{805AF2D9-1A01-214E-FC42-ACEDD6925FF1}"/>
          </ac:picMkLst>
        </pc:picChg>
        <pc:picChg chg="add del mod">
          <ac:chgData name="Yoel Kortick" userId="167978f5-7f40-4909-85d5-d4149554ad4e" providerId="ADAL" clId="{E2E57676-6EA8-473D-A00C-AD634AB1D260}" dt="2024-10-10T06:31:19.975" v="4555" actId="478"/>
          <ac:picMkLst>
            <pc:docMk/>
            <pc:sldMk cId="1014463950" sldId="720"/>
            <ac:picMk id="11" creationId="{BAA89A86-424D-DA35-1CE6-1A3435315148}"/>
          </ac:picMkLst>
        </pc:picChg>
        <pc:picChg chg="add mod ord">
          <ac:chgData name="Yoel Kortick" userId="167978f5-7f40-4909-85d5-d4149554ad4e" providerId="ADAL" clId="{E2E57676-6EA8-473D-A00C-AD634AB1D260}" dt="2024-10-10T06:31:52.800" v="4573" actId="167"/>
          <ac:picMkLst>
            <pc:docMk/>
            <pc:sldMk cId="1014463950" sldId="720"/>
            <ac:picMk id="13" creationId="{0CBB05AE-A687-BBD9-1C8D-54B71FF59772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6:36:57.407" v="5013" actId="167"/>
        <pc:sldMkLst>
          <pc:docMk/>
          <pc:sldMk cId="3611123051" sldId="721"/>
        </pc:sldMkLst>
        <pc:spChg chg="mod">
          <ac:chgData name="Yoel Kortick" userId="167978f5-7f40-4909-85d5-d4149554ad4e" providerId="ADAL" clId="{E2E57676-6EA8-473D-A00C-AD634AB1D260}" dt="2024-10-10T06:35:51.253" v="4953" actId="313"/>
          <ac:spMkLst>
            <pc:docMk/>
            <pc:sldMk cId="3611123051" sldId="721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6:36:47.868" v="4979" actId="14100"/>
          <ac:spMkLst>
            <pc:docMk/>
            <pc:sldMk cId="3611123051" sldId="721"/>
            <ac:spMk id="5" creationId="{98C90181-D21A-01D9-5318-9503994AB95E}"/>
          </ac:spMkLst>
        </pc:spChg>
        <pc:spChg chg="add mod">
          <ac:chgData name="Yoel Kortick" userId="167978f5-7f40-4909-85d5-d4149554ad4e" providerId="ADAL" clId="{E2E57676-6EA8-473D-A00C-AD634AB1D260}" dt="2024-10-10T06:36:54.572" v="5012" actId="1037"/>
          <ac:spMkLst>
            <pc:docMk/>
            <pc:sldMk cId="3611123051" sldId="721"/>
            <ac:spMk id="15" creationId="{155F7F27-D1BF-602C-015B-E21060C414E3}"/>
          </ac:spMkLst>
        </pc:spChg>
        <pc:picChg chg="add mod">
          <ac:chgData name="Yoel Kortick" userId="167978f5-7f40-4909-85d5-d4149554ad4e" providerId="ADAL" clId="{E2E57676-6EA8-473D-A00C-AD634AB1D260}" dt="2024-10-10T06:35:58.839" v="4957" actId="208"/>
          <ac:picMkLst>
            <pc:docMk/>
            <pc:sldMk cId="3611123051" sldId="721"/>
            <ac:picMk id="4" creationId="{5577E3C5-12B9-2263-968F-D1E3200F54E4}"/>
          </ac:picMkLst>
        </pc:picChg>
        <pc:picChg chg="add del mod">
          <ac:chgData name="Yoel Kortick" userId="167978f5-7f40-4909-85d5-d4149554ad4e" providerId="ADAL" clId="{E2E57676-6EA8-473D-A00C-AD634AB1D260}" dt="2024-10-10T06:36:36.953" v="4962" actId="478"/>
          <ac:picMkLst>
            <pc:docMk/>
            <pc:sldMk cId="3611123051" sldId="721"/>
            <ac:picMk id="11" creationId="{10E4FECB-180C-8787-EBB1-8F9F62882DA6}"/>
          </ac:picMkLst>
        </pc:picChg>
        <pc:picChg chg="del">
          <ac:chgData name="Yoel Kortick" userId="167978f5-7f40-4909-85d5-d4149554ad4e" providerId="ADAL" clId="{E2E57676-6EA8-473D-A00C-AD634AB1D260}" dt="2024-10-10T06:35:55.017" v="4954" actId="478"/>
          <ac:picMkLst>
            <pc:docMk/>
            <pc:sldMk cId="3611123051" sldId="721"/>
            <ac:picMk id="13" creationId="{0CBB05AE-A687-BBD9-1C8D-54B71FF59772}"/>
          </ac:picMkLst>
        </pc:picChg>
        <pc:picChg chg="add mod ord">
          <ac:chgData name="Yoel Kortick" userId="167978f5-7f40-4909-85d5-d4149554ad4e" providerId="ADAL" clId="{E2E57676-6EA8-473D-A00C-AD634AB1D260}" dt="2024-10-10T06:36:57.407" v="5013" actId="167"/>
          <ac:picMkLst>
            <pc:docMk/>
            <pc:sldMk cId="3611123051" sldId="721"/>
            <ac:picMk id="14" creationId="{340F4F4F-CD1E-1AD7-4EBF-53CD486B9489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09:28.279" v="5421" actId="208"/>
        <pc:sldMkLst>
          <pc:docMk/>
          <pc:sldMk cId="1081643782" sldId="722"/>
        </pc:sldMkLst>
        <pc:spChg chg="mod">
          <ac:chgData name="Yoel Kortick" userId="167978f5-7f40-4909-85d5-d4149554ad4e" providerId="ADAL" clId="{E2E57676-6EA8-473D-A00C-AD634AB1D260}" dt="2024-10-10T06:41:02.421" v="5338" actId="20577"/>
          <ac:spMkLst>
            <pc:docMk/>
            <pc:sldMk cId="1081643782" sldId="722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06:43:49.491" v="5346" actId="14100"/>
          <ac:spMkLst>
            <pc:docMk/>
            <pc:sldMk cId="1081643782" sldId="722"/>
            <ac:spMk id="6" creationId="{99C0FC6C-DDC3-4F9D-78FE-F98574F0F7E3}"/>
          </ac:spMkLst>
        </pc:spChg>
        <pc:spChg chg="add mod">
          <ac:chgData name="Yoel Kortick" userId="167978f5-7f40-4909-85d5-d4149554ad4e" providerId="ADAL" clId="{E2E57676-6EA8-473D-A00C-AD634AB1D260}" dt="2024-10-10T06:43:44.403" v="5344" actId="14100"/>
          <ac:spMkLst>
            <pc:docMk/>
            <pc:sldMk cId="1081643782" sldId="722"/>
            <ac:spMk id="11" creationId="{26AC785E-D325-1935-394A-82EEFA7ABBFA}"/>
          </ac:spMkLst>
        </pc:spChg>
        <pc:picChg chg="del">
          <ac:chgData name="Yoel Kortick" userId="167978f5-7f40-4909-85d5-d4149554ad4e" providerId="ADAL" clId="{E2E57676-6EA8-473D-A00C-AD634AB1D260}" dt="2024-10-10T06:39:49.334" v="5265" actId="478"/>
          <ac:picMkLst>
            <pc:docMk/>
            <pc:sldMk cId="1081643782" sldId="722"/>
            <ac:picMk id="4" creationId="{1898A6F8-34C3-21D4-CEA2-FEF95B58C17E}"/>
          </ac:picMkLst>
        </pc:picChg>
        <pc:picChg chg="add del mod">
          <ac:chgData name="Yoel Kortick" userId="167978f5-7f40-4909-85d5-d4149554ad4e" providerId="ADAL" clId="{E2E57676-6EA8-473D-A00C-AD634AB1D260}" dt="2024-10-10T06:41:04.657" v="5339" actId="478"/>
          <ac:picMkLst>
            <pc:docMk/>
            <pc:sldMk cId="1081643782" sldId="722"/>
            <ac:picMk id="5" creationId="{3CBCF51C-4980-8906-EFFB-11A31A0DE307}"/>
          </ac:picMkLst>
        </pc:picChg>
        <pc:picChg chg="add del mod ord">
          <ac:chgData name="Yoel Kortick" userId="167978f5-7f40-4909-85d5-d4149554ad4e" providerId="ADAL" clId="{E2E57676-6EA8-473D-A00C-AD634AB1D260}" dt="2024-10-10T07:09:14.407" v="5392" actId="478"/>
          <ac:picMkLst>
            <pc:docMk/>
            <pc:sldMk cId="1081643782" sldId="722"/>
            <ac:picMk id="13" creationId="{57DE1C5F-2193-4822-6307-5555D7BADBFD}"/>
          </ac:picMkLst>
        </pc:picChg>
        <pc:picChg chg="add mod ord">
          <ac:chgData name="Yoel Kortick" userId="167978f5-7f40-4909-85d5-d4149554ad4e" providerId="ADAL" clId="{E2E57676-6EA8-473D-A00C-AD634AB1D260}" dt="2024-10-10T07:09:28.279" v="5421" actId="208"/>
          <ac:picMkLst>
            <pc:docMk/>
            <pc:sldMk cId="1081643782" sldId="722"/>
            <ac:picMk id="15" creationId="{741829BB-B5DE-43B7-15ED-0A28C760A877}"/>
          </ac:picMkLst>
        </pc:picChg>
      </pc:sldChg>
      <pc:sldChg chg="addSp modSp add mod">
        <pc:chgData name="Yoel Kortick" userId="167978f5-7f40-4909-85d5-d4149554ad4e" providerId="ADAL" clId="{E2E57676-6EA8-473D-A00C-AD634AB1D260}" dt="2024-10-10T06:52:56.305" v="5359" actId="1076"/>
        <pc:sldMkLst>
          <pc:docMk/>
          <pc:sldMk cId="2395390222" sldId="723"/>
        </pc:sldMkLst>
        <pc:spChg chg="add mod">
          <ac:chgData name="Yoel Kortick" userId="167978f5-7f40-4909-85d5-d4149554ad4e" providerId="ADAL" clId="{E2E57676-6EA8-473D-A00C-AD634AB1D260}" dt="2024-10-10T06:52:56.305" v="5359" actId="1076"/>
          <ac:spMkLst>
            <pc:docMk/>
            <pc:sldMk cId="2395390222" sldId="723"/>
            <ac:spMk id="3" creationId="{B4CF1EDB-9771-90A2-0AD6-FBD0E3B692E0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07:15:35.988" v="5491" actId="11529"/>
        <pc:sldMkLst>
          <pc:docMk/>
          <pc:sldMk cId="2455489020" sldId="724"/>
        </pc:sldMkLst>
        <pc:spChg chg="mod">
          <ac:chgData name="Yoel Kortick" userId="167978f5-7f40-4909-85d5-d4149554ad4e" providerId="ADAL" clId="{E2E57676-6EA8-473D-A00C-AD634AB1D260}" dt="2024-10-10T07:15:26.791" v="5489" actId="20577"/>
          <ac:spMkLst>
            <pc:docMk/>
            <pc:sldMk cId="2455489020" sldId="724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6:53:48.710" v="5387" actId="478"/>
          <ac:spMkLst>
            <pc:docMk/>
            <pc:sldMk cId="2455489020" sldId="724"/>
            <ac:spMk id="3" creationId="{B4CF1EDB-9771-90A2-0AD6-FBD0E3B692E0}"/>
          </ac:spMkLst>
        </pc:spChg>
        <pc:spChg chg="del">
          <ac:chgData name="Yoel Kortick" userId="167978f5-7f40-4909-85d5-d4149554ad4e" providerId="ADAL" clId="{E2E57676-6EA8-473D-A00C-AD634AB1D260}" dt="2024-10-10T06:53:47.751" v="5386" actId="478"/>
          <ac:spMkLst>
            <pc:docMk/>
            <pc:sldMk cId="2455489020" sldId="724"/>
            <ac:spMk id="11" creationId="{26AC785E-D325-1935-394A-82EEFA7ABBFA}"/>
          </ac:spMkLst>
        </pc:spChg>
        <pc:spChg chg="add">
          <ac:chgData name="Yoel Kortick" userId="167978f5-7f40-4909-85d5-d4149554ad4e" providerId="ADAL" clId="{E2E57676-6EA8-473D-A00C-AD634AB1D260}" dt="2024-10-10T07:15:35.988" v="5491" actId="11529"/>
          <ac:spMkLst>
            <pc:docMk/>
            <pc:sldMk cId="2455489020" sldId="724"/>
            <ac:spMk id="21" creationId="{32358D04-B3D4-0856-5BC0-32363D9B52A0}"/>
          </ac:spMkLst>
        </pc:spChg>
        <pc:picChg chg="del">
          <ac:chgData name="Yoel Kortick" userId="167978f5-7f40-4909-85d5-d4149554ad4e" providerId="ADAL" clId="{E2E57676-6EA8-473D-A00C-AD634AB1D260}" dt="2024-10-10T06:53:41.200" v="5383" actId="478"/>
          <ac:picMkLst>
            <pc:docMk/>
            <pc:sldMk cId="2455489020" sldId="724"/>
            <ac:picMk id="5" creationId="{3CBCF51C-4980-8906-EFFB-11A31A0DE307}"/>
          </ac:picMkLst>
        </pc:picChg>
        <pc:picChg chg="add del mod">
          <ac:chgData name="Yoel Kortick" userId="167978f5-7f40-4909-85d5-d4149554ad4e" providerId="ADAL" clId="{E2E57676-6EA8-473D-A00C-AD634AB1D260}" dt="2024-10-10T07:03:49.799" v="5388" actId="478"/>
          <ac:picMkLst>
            <pc:docMk/>
            <pc:sldMk cId="2455489020" sldId="724"/>
            <ac:picMk id="12" creationId="{ED33857C-D2F4-1181-9988-FEA0611149FD}"/>
          </ac:picMkLst>
        </pc:picChg>
        <pc:picChg chg="add del mod">
          <ac:chgData name="Yoel Kortick" userId="167978f5-7f40-4909-85d5-d4149554ad4e" providerId="ADAL" clId="{E2E57676-6EA8-473D-A00C-AD634AB1D260}" dt="2024-10-10T07:10:11.603" v="5422" actId="478"/>
          <ac:picMkLst>
            <pc:docMk/>
            <pc:sldMk cId="2455489020" sldId="724"/>
            <ac:picMk id="14" creationId="{55C5C749-2519-8F9A-6778-865B1F49E529}"/>
          </ac:picMkLst>
        </pc:picChg>
        <pc:picChg chg="add del mod">
          <ac:chgData name="Yoel Kortick" userId="167978f5-7f40-4909-85d5-d4149554ad4e" providerId="ADAL" clId="{E2E57676-6EA8-473D-A00C-AD634AB1D260}" dt="2024-10-10T07:13:25.588" v="5447" actId="478"/>
          <ac:picMkLst>
            <pc:docMk/>
            <pc:sldMk cId="2455489020" sldId="724"/>
            <ac:picMk id="16" creationId="{79C4B865-D458-4E4D-3B81-FAC84C8B49BF}"/>
          </ac:picMkLst>
        </pc:picChg>
        <pc:picChg chg="add mod">
          <ac:chgData name="Yoel Kortick" userId="167978f5-7f40-4909-85d5-d4149554ad4e" providerId="ADAL" clId="{E2E57676-6EA8-473D-A00C-AD634AB1D260}" dt="2024-10-10T07:15:21.962" v="5475" actId="1076"/>
          <ac:picMkLst>
            <pc:docMk/>
            <pc:sldMk cId="2455489020" sldId="724"/>
            <ac:picMk id="18" creationId="{11C932EB-B9D1-AC22-F98A-EB29850E90DA}"/>
          </ac:picMkLst>
        </pc:picChg>
        <pc:picChg chg="add mod">
          <ac:chgData name="Yoel Kortick" userId="167978f5-7f40-4909-85d5-d4149554ad4e" providerId="ADAL" clId="{E2E57676-6EA8-473D-A00C-AD634AB1D260}" dt="2024-10-10T07:15:30.219" v="5490" actId="208"/>
          <ac:picMkLst>
            <pc:docMk/>
            <pc:sldMk cId="2455489020" sldId="724"/>
            <ac:picMk id="20" creationId="{8CEA0127-7CC5-01D2-ABF5-2221FA17EFC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52:26.716" v="6470"/>
        <pc:sldMkLst>
          <pc:docMk/>
          <pc:sldMk cId="3369166433" sldId="725"/>
        </pc:sldMkLst>
        <pc:spChg chg="mod">
          <ac:chgData name="Yoel Kortick" userId="167978f5-7f40-4909-85d5-d4149554ad4e" providerId="ADAL" clId="{E2E57676-6EA8-473D-A00C-AD634AB1D260}" dt="2024-10-10T07:52:26.716" v="6470"/>
          <ac:spMkLst>
            <pc:docMk/>
            <pc:sldMk cId="3369166433" sldId="725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07:31:36.611" v="6116" actId="20577"/>
          <ac:spMkLst>
            <pc:docMk/>
            <pc:sldMk cId="3369166433" sldId="725"/>
            <ac:spMk id="5" creationId="{2DBB1832-F23E-1937-F8E2-4C4C9562F5D6}"/>
          </ac:spMkLst>
        </pc:spChg>
        <pc:spChg chg="mod">
          <ac:chgData name="Yoel Kortick" userId="167978f5-7f40-4909-85d5-d4149554ad4e" providerId="ADAL" clId="{E2E57676-6EA8-473D-A00C-AD634AB1D260}" dt="2024-10-10T07:19:30.116" v="5681" actId="1035"/>
          <ac:spMkLst>
            <pc:docMk/>
            <pc:sldMk cId="3369166433" sldId="725"/>
            <ac:spMk id="6" creationId="{99C0FC6C-DDC3-4F9D-78FE-F98574F0F7E3}"/>
          </ac:spMkLst>
        </pc:spChg>
        <pc:spChg chg="add mod">
          <ac:chgData name="Yoel Kortick" userId="167978f5-7f40-4909-85d5-d4149554ad4e" providerId="ADAL" clId="{E2E57676-6EA8-473D-A00C-AD634AB1D260}" dt="2024-10-10T07:19:23.569" v="5672" actId="1035"/>
          <ac:spMkLst>
            <pc:docMk/>
            <pc:sldMk cId="3369166433" sldId="725"/>
            <ac:spMk id="12" creationId="{9F99BB0E-56AD-4D7B-1305-C63C435B0298}"/>
          </ac:spMkLst>
        </pc:spChg>
        <pc:spChg chg="add mod">
          <ac:chgData name="Yoel Kortick" userId="167978f5-7f40-4909-85d5-d4149554ad4e" providerId="ADAL" clId="{E2E57676-6EA8-473D-A00C-AD634AB1D260}" dt="2024-10-10T07:19:23.569" v="5672" actId="1035"/>
          <ac:spMkLst>
            <pc:docMk/>
            <pc:sldMk cId="3369166433" sldId="725"/>
            <ac:spMk id="13" creationId="{D9A92AFF-78F7-2BE4-5B7E-3AD3D7C7CB0E}"/>
          </ac:spMkLst>
        </pc:spChg>
        <pc:spChg chg="add mod">
          <ac:chgData name="Yoel Kortick" userId="167978f5-7f40-4909-85d5-d4149554ad4e" providerId="ADAL" clId="{E2E57676-6EA8-473D-A00C-AD634AB1D260}" dt="2024-10-10T07:19:23.569" v="5672" actId="1035"/>
          <ac:spMkLst>
            <pc:docMk/>
            <pc:sldMk cId="3369166433" sldId="725"/>
            <ac:spMk id="14" creationId="{3C6256A4-8FA2-5F03-C211-071D3E38AF2A}"/>
          </ac:spMkLst>
        </pc:spChg>
        <pc:spChg chg="add mod">
          <ac:chgData name="Yoel Kortick" userId="167978f5-7f40-4909-85d5-d4149554ad4e" providerId="ADAL" clId="{E2E57676-6EA8-473D-A00C-AD634AB1D260}" dt="2024-10-10T07:19:42.293" v="5692" actId="571"/>
          <ac:spMkLst>
            <pc:docMk/>
            <pc:sldMk cId="3369166433" sldId="725"/>
            <ac:spMk id="15" creationId="{7A295D16-CA16-7230-6AE2-11BAAE272FE5}"/>
          </ac:spMkLst>
        </pc:spChg>
        <pc:spChg chg="add mod">
          <ac:chgData name="Yoel Kortick" userId="167978f5-7f40-4909-85d5-d4149554ad4e" providerId="ADAL" clId="{E2E57676-6EA8-473D-A00C-AD634AB1D260}" dt="2024-10-10T07:19:49.640" v="5694" actId="14100"/>
          <ac:spMkLst>
            <pc:docMk/>
            <pc:sldMk cId="3369166433" sldId="725"/>
            <ac:spMk id="16" creationId="{001C6853-E949-14BE-B2C3-11653075AB0F}"/>
          </ac:spMkLst>
        </pc:spChg>
        <pc:spChg chg="add mod">
          <ac:chgData name="Yoel Kortick" userId="167978f5-7f40-4909-85d5-d4149554ad4e" providerId="ADAL" clId="{E2E57676-6EA8-473D-A00C-AD634AB1D260}" dt="2024-10-10T07:19:58.211" v="5747" actId="1036"/>
          <ac:spMkLst>
            <pc:docMk/>
            <pc:sldMk cId="3369166433" sldId="725"/>
            <ac:spMk id="17" creationId="{C52DE330-E402-7EF2-5669-0372F4629949}"/>
          </ac:spMkLst>
        </pc:spChg>
        <pc:spChg chg="mod">
          <ac:chgData name="Yoel Kortick" userId="167978f5-7f40-4909-85d5-d4149554ad4e" providerId="ADAL" clId="{E2E57676-6EA8-473D-A00C-AD634AB1D260}" dt="2024-10-10T07:19:30.116" v="5681" actId="1035"/>
          <ac:spMkLst>
            <pc:docMk/>
            <pc:sldMk cId="3369166433" sldId="725"/>
            <ac:spMk id="21" creationId="{32358D04-B3D4-0856-5BC0-32363D9B52A0}"/>
          </ac:spMkLst>
        </pc:spChg>
        <pc:picChg chg="add mod ord">
          <ac:chgData name="Yoel Kortick" userId="167978f5-7f40-4909-85d5-d4149554ad4e" providerId="ADAL" clId="{E2E57676-6EA8-473D-A00C-AD634AB1D260}" dt="2024-10-10T07:19:30.116" v="5681" actId="1035"/>
          <ac:picMkLst>
            <pc:docMk/>
            <pc:sldMk cId="3369166433" sldId="725"/>
            <ac:picMk id="4" creationId="{06DA8C16-7E13-4A9A-628D-9C8636C532D8}"/>
          </ac:picMkLst>
        </pc:picChg>
        <pc:picChg chg="add mod">
          <ac:chgData name="Yoel Kortick" userId="167978f5-7f40-4909-85d5-d4149554ad4e" providerId="ADAL" clId="{E2E57676-6EA8-473D-A00C-AD634AB1D260}" dt="2024-10-10T07:19:23.569" v="5672" actId="1035"/>
          <ac:picMkLst>
            <pc:docMk/>
            <pc:sldMk cId="3369166433" sldId="725"/>
            <ac:picMk id="11" creationId="{6AA3C5E0-084E-DF4A-2EE2-28D1DCBED921}"/>
          </ac:picMkLst>
        </pc:picChg>
        <pc:picChg chg="del">
          <ac:chgData name="Yoel Kortick" userId="167978f5-7f40-4909-85d5-d4149554ad4e" providerId="ADAL" clId="{E2E57676-6EA8-473D-A00C-AD634AB1D260}" dt="2024-10-10T07:16:42.290" v="5555" actId="478"/>
          <ac:picMkLst>
            <pc:docMk/>
            <pc:sldMk cId="3369166433" sldId="725"/>
            <ac:picMk id="18" creationId="{11C932EB-B9D1-AC22-F98A-EB29850E90DA}"/>
          </ac:picMkLst>
        </pc:picChg>
        <pc:picChg chg="del">
          <ac:chgData name="Yoel Kortick" userId="167978f5-7f40-4909-85d5-d4149554ad4e" providerId="ADAL" clId="{E2E57676-6EA8-473D-A00C-AD634AB1D260}" dt="2024-10-10T07:16:40.339" v="5554" actId="478"/>
          <ac:picMkLst>
            <pc:docMk/>
            <pc:sldMk cId="3369166433" sldId="725"/>
            <ac:picMk id="20" creationId="{8CEA0127-7CC5-01D2-ABF5-2221FA17EFC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3:22:45.112" v="8116" actId="20577"/>
        <pc:sldMkLst>
          <pc:docMk/>
          <pc:sldMk cId="2217945242" sldId="726"/>
        </pc:sldMkLst>
        <pc:spChg chg="mod">
          <ac:chgData name="Yoel Kortick" userId="167978f5-7f40-4909-85d5-d4149554ad4e" providerId="ADAL" clId="{E2E57676-6EA8-473D-A00C-AD634AB1D260}" dt="2024-10-10T13:22:45.112" v="8116" actId="20577"/>
          <ac:spMkLst>
            <pc:docMk/>
            <pc:sldMk cId="2217945242" sldId="726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5" creationId="{2DBB1832-F23E-1937-F8E2-4C4C9562F5D6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6" creationId="{99C0FC6C-DDC3-4F9D-78FE-F98574F0F7E3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2" creationId="{9F99BB0E-56AD-4D7B-1305-C63C435B0298}"/>
          </ac:spMkLst>
        </pc:spChg>
        <pc:spChg chg="del">
          <ac:chgData name="Yoel Kortick" userId="167978f5-7f40-4909-85d5-d4149554ad4e" providerId="ADAL" clId="{E2E57676-6EA8-473D-A00C-AD634AB1D260}" dt="2024-10-10T07:21:09.750" v="5753" actId="478"/>
          <ac:spMkLst>
            <pc:docMk/>
            <pc:sldMk cId="2217945242" sldId="726"/>
            <ac:spMk id="13" creationId="{D9A92AFF-78F7-2BE4-5B7E-3AD3D7C7CB0E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4" creationId="{3C6256A4-8FA2-5F03-C211-071D3E38AF2A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5" creationId="{7A295D16-CA16-7230-6AE2-11BAAE272FE5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6" creationId="{001C6853-E949-14BE-B2C3-11653075AB0F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7" creationId="{C52DE330-E402-7EF2-5669-0372F4629949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21" creationId="{32358D04-B3D4-0856-5BC0-32363D9B52A0}"/>
          </ac:spMkLst>
        </pc:spChg>
        <pc:picChg chg="del">
          <ac:chgData name="Yoel Kortick" userId="167978f5-7f40-4909-85d5-d4149554ad4e" providerId="ADAL" clId="{E2E57676-6EA8-473D-A00C-AD634AB1D260}" dt="2024-10-10T07:21:05.452" v="5752" actId="478"/>
          <ac:picMkLst>
            <pc:docMk/>
            <pc:sldMk cId="2217945242" sldId="726"/>
            <ac:picMk id="4" creationId="{06DA8C16-7E13-4A9A-628D-9C8636C532D8}"/>
          </ac:picMkLst>
        </pc:picChg>
        <pc:picChg chg="del">
          <ac:chgData name="Yoel Kortick" userId="167978f5-7f40-4909-85d5-d4149554ad4e" providerId="ADAL" clId="{E2E57676-6EA8-473D-A00C-AD634AB1D260}" dt="2024-10-10T07:21:05.452" v="5752" actId="478"/>
          <ac:picMkLst>
            <pc:docMk/>
            <pc:sldMk cId="2217945242" sldId="726"/>
            <ac:picMk id="11" creationId="{6AA3C5E0-084E-DF4A-2EE2-28D1DCBED921}"/>
          </ac:picMkLst>
        </pc:picChg>
        <pc:picChg chg="add mod">
          <ac:chgData name="Yoel Kortick" userId="167978f5-7f40-4909-85d5-d4149554ad4e" providerId="ADAL" clId="{E2E57676-6EA8-473D-A00C-AD634AB1D260}" dt="2024-10-10T07:23:05.057" v="5790" actId="208"/>
          <ac:picMkLst>
            <pc:docMk/>
            <pc:sldMk cId="2217945242" sldId="726"/>
            <ac:picMk id="18" creationId="{D6E75171-5AA7-842B-A578-08B43CA44DB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3:22:39.210" v="8115" actId="20577"/>
        <pc:sldMkLst>
          <pc:docMk/>
          <pc:sldMk cId="2851823466" sldId="727"/>
        </pc:sldMkLst>
        <pc:spChg chg="mod">
          <ac:chgData name="Yoel Kortick" userId="167978f5-7f40-4909-85d5-d4149554ad4e" providerId="ADAL" clId="{E2E57676-6EA8-473D-A00C-AD634AB1D260}" dt="2024-10-10T13:22:39.210" v="8115" actId="20577"/>
          <ac:spMkLst>
            <pc:docMk/>
            <pc:sldMk cId="2851823466" sldId="727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7:24:19.307" v="5845" actId="11529"/>
          <ac:spMkLst>
            <pc:docMk/>
            <pc:sldMk cId="2851823466" sldId="727"/>
            <ac:spMk id="5" creationId="{DEBDD7D4-D807-294F-1DD4-EBACDF2ECE00}"/>
          </ac:spMkLst>
        </pc:spChg>
        <pc:spChg chg="add">
          <ac:chgData name="Yoel Kortick" userId="167978f5-7f40-4909-85d5-d4149554ad4e" providerId="ADAL" clId="{E2E57676-6EA8-473D-A00C-AD634AB1D260}" dt="2024-10-10T07:24:25.080" v="5846" actId="11529"/>
          <ac:spMkLst>
            <pc:docMk/>
            <pc:sldMk cId="2851823466" sldId="727"/>
            <ac:spMk id="6" creationId="{F697B948-BEE4-53E5-55D6-B41BC502A9A1}"/>
          </ac:spMkLst>
        </pc:spChg>
        <pc:picChg chg="add mod">
          <ac:chgData name="Yoel Kortick" userId="167978f5-7f40-4909-85d5-d4149554ad4e" providerId="ADAL" clId="{E2E57676-6EA8-473D-A00C-AD634AB1D260}" dt="2024-10-10T07:24:04.470" v="5843" actId="208"/>
          <ac:picMkLst>
            <pc:docMk/>
            <pc:sldMk cId="2851823466" sldId="727"/>
            <ac:picMk id="4" creationId="{A5DF08E6-3499-7F91-5435-778192A5FF84}"/>
          </ac:picMkLst>
        </pc:picChg>
        <pc:picChg chg="del">
          <ac:chgData name="Yoel Kortick" userId="167978f5-7f40-4909-85d5-d4149554ad4e" providerId="ADAL" clId="{E2E57676-6EA8-473D-A00C-AD634AB1D260}" dt="2024-10-10T07:23:55.602" v="5839" actId="478"/>
          <ac:picMkLst>
            <pc:docMk/>
            <pc:sldMk cId="2851823466" sldId="727"/>
            <ac:picMk id="18" creationId="{D6E75171-5AA7-842B-A578-08B43CA44DB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27:41.993" v="5950" actId="208"/>
        <pc:sldMkLst>
          <pc:docMk/>
          <pc:sldMk cId="2644738550" sldId="728"/>
        </pc:sldMkLst>
        <pc:spChg chg="mod">
          <ac:chgData name="Yoel Kortick" userId="167978f5-7f40-4909-85d5-d4149554ad4e" providerId="ADAL" clId="{E2E57676-6EA8-473D-A00C-AD634AB1D260}" dt="2024-10-10T07:27:18.751" v="5946" actId="20577"/>
          <ac:spMkLst>
            <pc:docMk/>
            <pc:sldMk cId="2644738550" sldId="728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7:27:25.394" v="5947" actId="11529"/>
          <ac:spMkLst>
            <pc:docMk/>
            <pc:sldMk cId="2644738550" sldId="728"/>
            <ac:spMk id="5" creationId="{971D9854-BE93-8462-BD67-3077AE4A5516}"/>
          </ac:spMkLst>
        </pc:spChg>
        <pc:spChg chg="add">
          <ac:chgData name="Yoel Kortick" userId="167978f5-7f40-4909-85d5-d4149554ad4e" providerId="ADAL" clId="{E2E57676-6EA8-473D-A00C-AD634AB1D260}" dt="2024-10-10T07:27:32.061" v="5948" actId="11529"/>
          <ac:spMkLst>
            <pc:docMk/>
            <pc:sldMk cId="2644738550" sldId="728"/>
            <ac:spMk id="6" creationId="{DB02AC12-D5AC-13AA-17BB-1A1DFB4AFC26}"/>
          </ac:spMkLst>
        </pc:spChg>
        <pc:spChg chg="add">
          <ac:chgData name="Yoel Kortick" userId="167978f5-7f40-4909-85d5-d4149554ad4e" providerId="ADAL" clId="{E2E57676-6EA8-473D-A00C-AD634AB1D260}" dt="2024-10-10T07:27:39.327" v="5949" actId="11529"/>
          <ac:spMkLst>
            <pc:docMk/>
            <pc:sldMk cId="2644738550" sldId="728"/>
            <ac:spMk id="11" creationId="{5A3F128C-58DD-EBA8-4793-2FB689334087}"/>
          </ac:spMkLst>
        </pc:spChg>
        <pc:picChg chg="add mod">
          <ac:chgData name="Yoel Kortick" userId="167978f5-7f40-4909-85d5-d4149554ad4e" providerId="ADAL" clId="{E2E57676-6EA8-473D-A00C-AD634AB1D260}" dt="2024-10-10T07:27:41.993" v="5950" actId="208"/>
          <ac:picMkLst>
            <pc:docMk/>
            <pc:sldMk cId="2644738550" sldId="728"/>
            <ac:picMk id="4" creationId="{91BA517A-9345-0B1D-4282-163492E28675}"/>
          </ac:picMkLst>
        </pc:picChg>
        <pc:picChg chg="del">
          <ac:chgData name="Yoel Kortick" userId="167978f5-7f40-4909-85d5-d4149554ad4e" providerId="ADAL" clId="{E2E57676-6EA8-473D-A00C-AD634AB1D260}" dt="2024-10-10T07:26:51.383" v="5848" actId="478"/>
          <ac:picMkLst>
            <pc:docMk/>
            <pc:sldMk cId="2644738550" sldId="728"/>
            <ac:picMk id="18" creationId="{D6E75171-5AA7-842B-A578-08B43CA44DB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34:20.282" v="6296" actId="167"/>
        <pc:sldMkLst>
          <pc:docMk/>
          <pc:sldMk cId="726827768" sldId="729"/>
        </pc:sldMkLst>
        <pc:spChg chg="del">
          <ac:chgData name="Yoel Kortick" userId="167978f5-7f40-4909-85d5-d4149554ad4e" providerId="ADAL" clId="{E2E57676-6EA8-473D-A00C-AD634AB1D260}" dt="2024-10-10T07:28:18.075" v="5956" actId="478"/>
          <ac:spMkLst>
            <pc:docMk/>
            <pc:sldMk cId="726827768" sldId="729"/>
            <ac:spMk id="2" creationId="{D581341C-F99D-9E6E-625C-93497F127A1D}"/>
          </ac:spMkLst>
        </pc:spChg>
        <pc:spChg chg="del mod">
          <ac:chgData name="Yoel Kortick" userId="167978f5-7f40-4909-85d5-d4149554ad4e" providerId="ADAL" clId="{E2E57676-6EA8-473D-A00C-AD634AB1D260}" dt="2024-10-10T07:32:14.989" v="6122" actId="478"/>
          <ac:spMkLst>
            <pc:docMk/>
            <pc:sldMk cId="726827768" sldId="729"/>
            <ac:spMk id="5" creationId="{971D9854-BE93-8462-BD67-3077AE4A5516}"/>
          </ac:spMkLst>
        </pc:spChg>
        <pc:spChg chg="del">
          <ac:chgData name="Yoel Kortick" userId="167978f5-7f40-4909-85d5-d4149554ad4e" providerId="ADAL" clId="{E2E57676-6EA8-473D-A00C-AD634AB1D260}" dt="2024-10-10T07:34:11.957" v="6293" actId="478"/>
          <ac:spMkLst>
            <pc:docMk/>
            <pc:sldMk cId="726827768" sldId="729"/>
            <ac:spMk id="6" creationId="{DB02AC12-D5AC-13AA-17BB-1A1DFB4AFC26}"/>
          </ac:spMkLst>
        </pc:spChg>
        <pc:spChg chg="del">
          <ac:chgData name="Yoel Kortick" userId="167978f5-7f40-4909-85d5-d4149554ad4e" providerId="ADAL" clId="{E2E57676-6EA8-473D-A00C-AD634AB1D260}" dt="2024-10-10T07:34:14.053" v="6294" actId="478"/>
          <ac:spMkLst>
            <pc:docMk/>
            <pc:sldMk cId="726827768" sldId="729"/>
            <ac:spMk id="11" creationId="{5A3F128C-58DD-EBA8-4793-2FB689334087}"/>
          </ac:spMkLst>
        </pc:spChg>
        <pc:spChg chg="add mod">
          <ac:chgData name="Yoel Kortick" userId="167978f5-7f40-4909-85d5-d4149554ad4e" providerId="ADAL" clId="{E2E57676-6EA8-473D-A00C-AD634AB1D260}" dt="2024-10-10T07:32:19.326" v="6127" actId="1035"/>
          <ac:spMkLst>
            <pc:docMk/>
            <pc:sldMk cId="726827768" sldId="729"/>
            <ac:spMk id="13" creationId="{85FD8010-2176-9B2F-9F31-889F34BF0243}"/>
          </ac:spMkLst>
        </pc:spChg>
        <pc:spChg chg="add mod">
          <ac:chgData name="Yoel Kortick" userId="167978f5-7f40-4909-85d5-d4149554ad4e" providerId="ADAL" clId="{E2E57676-6EA8-473D-A00C-AD634AB1D260}" dt="2024-10-10T07:32:28.675" v="6158" actId="1035"/>
          <ac:spMkLst>
            <pc:docMk/>
            <pc:sldMk cId="726827768" sldId="729"/>
            <ac:spMk id="14" creationId="{4770399D-4FAE-CECC-B2DF-A8AEFCBC5B5C}"/>
          </ac:spMkLst>
        </pc:spChg>
        <pc:spChg chg="add mod">
          <ac:chgData name="Yoel Kortick" userId="167978f5-7f40-4909-85d5-d4149554ad4e" providerId="ADAL" clId="{E2E57676-6EA8-473D-A00C-AD634AB1D260}" dt="2024-10-10T07:32:41.462" v="6194" actId="1036"/>
          <ac:spMkLst>
            <pc:docMk/>
            <pc:sldMk cId="726827768" sldId="729"/>
            <ac:spMk id="15" creationId="{8D585F79-0CBD-990C-DB77-C3F57DC5D1D2}"/>
          </ac:spMkLst>
        </pc:spChg>
        <pc:spChg chg="add mod">
          <ac:chgData name="Yoel Kortick" userId="167978f5-7f40-4909-85d5-d4149554ad4e" providerId="ADAL" clId="{E2E57676-6EA8-473D-A00C-AD634AB1D260}" dt="2024-10-10T07:32:41.462" v="6194" actId="1036"/>
          <ac:spMkLst>
            <pc:docMk/>
            <pc:sldMk cId="726827768" sldId="729"/>
            <ac:spMk id="16" creationId="{86C23092-5915-4A2A-6135-13403F57D1F3}"/>
          </ac:spMkLst>
        </pc:spChg>
        <pc:spChg chg="add mod">
          <ac:chgData name="Yoel Kortick" userId="167978f5-7f40-4909-85d5-d4149554ad4e" providerId="ADAL" clId="{E2E57676-6EA8-473D-A00C-AD634AB1D260}" dt="2024-10-10T07:33:18.180" v="6235" actId="208"/>
          <ac:spMkLst>
            <pc:docMk/>
            <pc:sldMk cId="726827768" sldId="729"/>
            <ac:spMk id="17" creationId="{FE7C1167-FC3A-2B3C-20D7-9A82F67C1F1D}"/>
          </ac:spMkLst>
        </pc:spChg>
        <pc:spChg chg="add mod">
          <ac:chgData name="Yoel Kortick" userId="167978f5-7f40-4909-85d5-d4149554ad4e" providerId="ADAL" clId="{E2E57676-6EA8-473D-A00C-AD634AB1D260}" dt="2024-10-10T07:34:02.969" v="6292" actId="33524"/>
          <ac:spMkLst>
            <pc:docMk/>
            <pc:sldMk cId="726827768" sldId="729"/>
            <ac:spMk id="21" creationId="{8E29DE78-EC3D-B700-91A6-60988BED9179}"/>
          </ac:spMkLst>
        </pc:spChg>
        <pc:picChg chg="del">
          <ac:chgData name="Yoel Kortick" userId="167978f5-7f40-4909-85d5-d4149554ad4e" providerId="ADAL" clId="{E2E57676-6EA8-473D-A00C-AD634AB1D260}" dt="2024-10-10T07:28:06.008" v="5952" actId="478"/>
          <ac:picMkLst>
            <pc:docMk/>
            <pc:sldMk cId="726827768" sldId="729"/>
            <ac:picMk id="4" creationId="{91BA517A-9345-0B1D-4282-163492E28675}"/>
          </ac:picMkLst>
        </pc:picChg>
        <pc:picChg chg="add mod ord">
          <ac:chgData name="Yoel Kortick" userId="167978f5-7f40-4909-85d5-d4149554ad4e" providerId="ADAL" clId="{E2E57676-6EA8-473D-A00C-AD634AB1D260}" dt="2024-10-10T07:34:20.282" v="6296" actId="167"/>
          <ac:picMkLst>
            <pc:docMk/>
            <pc:sldMk cId="726827768" sldId="729"/>
            <ac:picMk id="12" creationId="{7DCFE4B1-5801-7731-53A0-F18EFEB9E8FB}"/>
          </ac:picMkLst>
        </pc:picChg>
        <pc:cxnChg chg="add mod">
          <ac:chgData name="Yoel Kortick" userId="167978f5-7f40-4909-85d5-d4149554ad4e" providerId="ADAL" clId="{E2E57676-6EA8-473D-A00C-AD634AB1D260}" dt="2024-10-10T07:33:27.252" v="6237" actId="14100"/>
          <ac:cxnSpMkLst>
            <pc:docMk/>
            <pc:sldMk cId="726827768" sldId="729"/>
            <ac:cxnSpMk id="19" creationId="{9AE8469C-1E30-B568-1BD6-EAD82834F77C}"/>
          </ac:cxnSpMkLst>
        </pc:cxnChg>
        <pc:cxnChg chg="add mod">
          <ac:chgData name="Yoel Kortick" userId="167978f5-7f40-4909-85d5-d4149554ad4e" providerId="ADAL" clId="{E2E57676-6EA8-473D-A00C-AD634AB1D260}" dt="2024-10-10T07:33:59.750" v="6291" actId="1038"/>
          <ac:cxnSpMkLst>
            <pc:docMk/>
            <pc:sldMk cId="726827768" sldId="729"/>
            <ac:cxnSpMk id="22" creationId="{A4E0C51E-3F1D-3940-8EA4-AC76C8EDAA32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22:13.287" v="8114" actId="20577"/>
        <pc:sldMkLst>
          <pc:docMk/>
          <pc:sldMk cId="2664704272" sldId="730"/>
        </pc:sldMkLst>
        <pc:spChg chg="mod">
          <ac:chgData name="Yoel Kortick" userId="167978f5-7f40-4909-85d5-d4149554ad4e" providerId="ADAL" clId="{E2E57676-6EA8-473D-A00C-AD634AB1D260}" dt="2024-10-10T13:22:13.287" v="8114" actId="20577"/>
          <ac:spMkLst>
            <pc:docMk/>
            <pc:sldMk cId="2664704272" sldId="730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7:31:19.928" v="6113" actId="14100"/>
          <ac:spMkLst>
            <pc:docMk/>
            <pc:sldMk cId="2664704272" sldId="730"/>
            <ac:spMk id="6" creationId="{99C0FC6C-DDC3-4F9D-78FE-F98574F0F7E3}"/>
          </ac:spMkLst>
        </pc:spChg>
        <pc:spChg chg="mod">
          <ac:chgData name="Yoel Kortick" userId="167978f5-7f40-4909-85d5-d4149554ad4e" providerId="ADAL" clId="{E2E57676-6EA8-473D-A00C-AD634AB1D260}" dt="2024-10-10T07:31:10.005" v="6110" actId="14100"/>
          <ac:spMkLst>
            <pc:docMk/>
            <pc:sldMk cId="2664704272" sldId="730"/>
            <ac:spMk id="21" creationId="{32358D04-B3D4-0856-5BC0-32363D9B52A0}"/>
          </ac:spMkLst>
        </pc:spChg>
        <pc:picChg chg="add mod ord">
          <ac:chgData name="Yoel Kortick" userId="167978f5-7f40-4909-85d5-d4149554ad4e" providerId="ADAL" clId="{E2E57676-6EA8-473D-A00C-AD634AB1D260}" dt="2024-10-10T07:31:23.363" v="6114" actId="208"/>
          <ac:picMkLst>
            <pc:docMk/>
            <pc:sldMk cId="2664704272" sldId="730"/>
            <ac:picMk id="4" creationId="{AC6F72B2-9A1C-0D35-9547-B1C7AE2934E4}"/>
          </ac:picMkLst>
        </pc:picChg>
        <pc:picChg chg="del">
          <ac:chgData name="Yoel Kortick" userId="167978f5-7f40-4909-85d5-d4149554ad4e" providerId="ADAL" clId="{E2E57676-6EA8-473D-A00C-AD634AB1D260}" dt="2024-10-10T07:30:52.576" v="6104" actId="478"/>
          <ac:picMkLst>
            <pc:docMk/>
            <pc:sldMk cId="2664704272" sldId="730"/>
            <ac:picMk id="18" creationId="{11C932EB-B9D1-AC22-F98A-EB29850E90DA}"/>
          </ac:picMkLst>
        </pc:picChg>
        <pc:picChg chg="del">
          <ac:chgData name="Yoel Kortick" userId="167978f5-7f40-4909-85d5-d4149554ad4e" providerId="ADAL" clId="{E2E57676-6EA8-473D-A00C-AD634AB1D260}" dt="2024-10-10T07:30:51.674" v="6103" actId="478"/>
          <ac:picMkLst>
            <pc:docMk/>
            <pc:sldMk cId="2664704272" sldId="730"/>
            <ac:picMk id="20" creationId="{8CEA0127-7CC5-01D2-ABF5-2221FA17EFC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36:13.275" v="6399" actId="208"/>
        <pc:sldMkLst>
          <pc:docMk/>
          <pc:sldMk cId="3506844885" sldId="731"/>
        </pc:sldMkLst>
        <pc:spChg chg="mod">
          <ac:chgData name="Yoel Kortick" userId="167978f5-7f40-4909-85d5-d4149554ad4e" providerId="ADAL" clId="{E2E57676-6EA8-473D-A00C-AD634AB1D260}" dt="2024-10-10T07:35:07.510" v="6332" actId="20577"/>
          <ac:spMkLst>
            <pc:docMk/>
            <pc:sldMk cId="3506844885" sldId="731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7:36:10.101" v="6398" actId="1038"/>
          <ac:spMkLst>
            <pc:docMk/>
            <pc:sldMk cId="3506844885" sldId="731"/>
            <ac:spMk id="5" creationId="{971D9854-BE93-8462-BD67-3077AE4A5516}"/>
          </ac:spMkLst>
        </pc:spChg>
        <pc:spChg chg="mod">
          <ac:chgData name="Yoel Kortick" userId="167978f5-7f40-4909-85d5-d4149554ad4e" providerId="ADAL" clId="{E2E57676-6EA8-473D-A00C-AD634AB1D260}" dt="2024-10-10T07:35:20.157" v="6337" actId="14100"/>
          <ac:spMkLst>
            <pc:docMk/>
            <pc:sldMk cId="3506844885" sldId="731"/>
            <ac:spMk id="6" creationId="{DB02AC12-D5AC-13AA-17BB-1A1DFB4AFC26}"/>
          </ac:spMkLst>
        </pc:spChg>
        <pc:spChg chg="mod">
          <ac:chgData name="Yoel Kortick" userId="167978f5-7f40-4909-85d5-d4149554ad4e" providerId="ADAL" clId="{E2E57676-6EA8-473D-A00C-AD634AB1D260}" dt="2024-10-10T07:35:34.333" v="6355" actId="14100"/>
          <ac:spMkLst>
            <pc:docMk/>
            <pc:sldMk cId="3506844885" sldId="731"/>
            <ac:spMk id="11" creationId="{5A3F128C-58DD-EBA8-4793-2FB689334087}"/>
          </ac:spMkLst>
        </pc:spChg>
        <pc:picChg chg="del">
          <ac:chgData name="Yoel Kortick" userId="167978f5-7f40-4909-85d5-d4149554ad4e" providerId="ADAL" clId="{E2E57676-6EA8-473D-A00C-AD634AB1D260}" dt="2024-10-10T07:35:10.412" v="6333" actId="478"/>
          <ac:picMkLst>
            <pc:docMk/>
            <pc:sldMk cId="3506844885" sldId="731"/>
            <ac:picMk id="4" creationId="{91BA517A-9345-0B1D-4282-163492E28675}"/>
          </ac:picMkLst>
        </pc:picChg>
        <pc:picChg chg="add mod ord">
          <ac:chgData name="Yoel Kortick" userId="167978f5-7f40-4909-85d5-d4149554ad4e" providerId="ADAL" clId="{E2E57676-6EA8-473D-A00C-AD634AB1D260}" dt="2024-10-10T07:35:57.976" v="6385" actId="208"/>
          <ac:picMkLst>
            <pc:docMk/>
            <pc:sldMk cId="3506844885" sldId="731"/>
            <ac:picMk id="12" creationId="{5EB7BB62-9478-0E77-2985-4B5415284188}"/>
          </ac:picMkLst>
        </pc:picChg>
        <pc:picChg chg="add mod ord">
          <ac:chgData name="Yoel Kortick" userId="167978f5-7f40-4909-85d5-d4149554ad4e" providerId="ADAL" clId="{E2E57676-6EA8-473D-A00C-AD634AB1D260}" dt="2024-10-10T07:36:13.275" v="6399" actId="208"/>
          <ac:picMkLst>
            <pc:docMk/>
            <pc:sldMk cId="3506844885" sldId="731"/>
            <ac:picMk id="14" creationId="{BB3617EC-EDD4-8075-372D-12BBB10850A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39:05.696" v="6469" actId="208"/>
        <pc:sldMkLst>
          <pc:docMk/>
          <pc:sldMk cId="2817328417" sldId="732"/>
        </pc:sldMkLst>
        <pc:spChg chg="mod">
          <ac:chgData name="Yoel Kortick" userId="167978f5-7f40-4909-85d5-d4149554ad4e" providerId="ADAL" clId="{E2E57676-6EA8-473D-A00C-AD634AB1D260}" dt="2024-10-10T07:36:28.395" v="6407" actId="20577"/>
          <ac:spMkLst>
            <pc:docMk/>
            <pc:sldMk cId="2817328417" sldId="732"/>
            <ac:spMk id="2" creationId="{D581341C-F99D-9E6E-625C-93497F127A1D}"/>
          </ac:spMkLst>
        </pc:spChg>
        <pc:picChg chg="add mod ord">
          <ac:chgData name="Yoel Kortick" userId="167978f5-7f40-4909-85d5-d4149554ad4e" providerId="ADAL" clId="{E2E57676-6EA8-473D-A00C-AD634AB1D260}" dt="2024-10-10T07:37:26.850" v="6431" actId="208"/>
          <ac:picMkLst>
            <pc:docMk/>
            <pc:sldMk cId="2817328417" sldId="732"/>
            <ac:picMk id="4" creationId="{D6C7AE75-87B6-0062-0DCC-6193E90AA029}"/>
          </ac:picMkLst>
        </pc:picChg>
        <pc:picChg chg="del">
          <ac:chgData name="Yoel Kortick" userId="167978f5-7f40-4909-85d5-d4149554ad4e" providerId="ADAL" clId="{E2E57676-6EA8-473D-A00C-AD634AB1D260}" dt="2024-10-10T07:37:12.140" v="6408" actId="478"/>
          <ac:picMkLst>
            <pc:docMk/>
            <pc:sldMk cId="2817328417" sldId="732"/>
            <ac:picMk id="12" creationId="{5EB7BB62-9478-0E77-2985-4B5415284188}"/>
          </ac:picMkLst>
        </pc:picChg>
        <pc:picChg chg="del">
          <ac:chgData name="Yoel Kortick" userId="167978f5-7f40-4909-85d5-d4149554ad4e" providerId="ADAL" clId="{E2E57676-6EA8-473D-A00C-AD634AB1D260}" dt="2024-10-10T07:38:54.980" v="6432" actId="478"/>
          <ac:picMkLst>
            <pc:docMk/>
            <pc:sldMk cId="2817328417" sldId="732"/>
            <ac:picMk id="14" creationId="{BB3617EC-EDD4-8075-372D-12BBB10850A0}"/>
          </ac:picMkLst>
        </pc:picChg>
        <pc:picChg chg="add mod ord">
          <ac:chgData name="Yoel Kortick" userId="167978f5-7f40-4909-85d5-d4149554ad4e" providerId="ADAL" clId="{E2E57676-6EA8-473D-A00C-AD634AB1D260}" dt="2024-10-10T07:39:05.696" v="6469" actId="208"/>
          <ac:picMkLst>
            <pc:docMk/>
            <pc:sldMk cId="2817328417" sldId="732"/>
            <ac:picMk id="15" creationId="{4239DCCE-41A7-2130-7EEA-5C2795B5F8C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2:52:31.895" v="7727"/>
        <pc:sldMkLst>
          <pc:docMk/>
          <pc:sldMk cId="2013607146" sldId="733"/>
        </pc:sldMkLst>
        <pc:spChg chg="add mod">
          <ac:chgData name="Yoel Kortick" userId="167978f5-7f40-4909-85d5-d4149554ad4e" providerId="ADAL" clId="{E2E57676-6EA8-473D-A00C-AD634AB1D260}" dt="2024-10-10T08:30:50.663" v="7305" actId="14100"/>
          <ac:spMkLst>
            <pc:docMk/>
            <pc:sldMk cId="2013607146" sldId="733"/>
            <ac:spMk id="5" creationId="{A8495F20-4286-4664-1C2F-782EF4E1ED34}"/>
          </ac:spMkLst>
        </pc:spChg>
        <pc:spChg chg="mod">
          <ac:chgData name="Yoel Kortick" userId="167978f5-7f40-4909-85d5-d4149554ad4e" providerId="ADAL" clId="{E2E57676-6EA8-473D-A00C-AD634AB1D260}" dt="2024-10-10T08:36:48.833" v="7429" actId="20577"/>
          <ac:spMkLst>
            <pc:docMk/>
            <pc:sldMk cId="2013607146" sldId="733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013607146" sldId="733"/>
            <ac:spMk id="10" creationId="{4C5297D4-1A90-BA7E-1EA2-3486955EA032}"/>
          </ac:spMkLst>
        </pc:spChg>
        <pc:spChg chg="del mod">
          <ac:chgData name="Yoel Kortick" userId="167978f5-7f40-4909-85d5-d4149554ad4e" providerId="ADAL" clId="{E2E57676-6EA8-473D-A00C-AD634AB1D260}" dt="2024-10-10T08:34:14.705" v="7329" actId="478"/>
          <ac:spMkLst>
            <pc:docMk/>
            <pc:sldMk cId="2013607146" sldId="733"/>
            <ac:spMk id="11" creationId="{D07C6E12-7D8C-D678-B255-96BB08C78BB8}"/>
          </ac:spMkLst>
        </pc:spChg>
        <pc:spChg chg="mod">
          <ac:chgData name="Yoel Kortick" userId="167978f5-7f40-4909-85d5-d4149554ad4e" providerId="ADAL" clId="{E2E57676-6EA8-473D-A00C-AD634AB1D260}" dt="2024-10-10T08:23:15.783" v="7220" actId="14100"/>
          <ac:spMkLst>
            <pc:docMk/>
            <pc:sldMk cId="2013607146" sldId="733"/>
            <ac:spMk id="12" creationId="{6B29CCA2-E8E2-0B5C-342F-FF5DBAC327DF}"/>
          </ac:spMkLst>
        </pc:spChg>
        <pc:picChg chg="del">
          <ac:chgData name="Yoel Kortick" userId="167978f5-7f40-4909-85d5-d4149554ad4e" providerId="ADAL" clId="{E2E57676-6EA8-473D-A00C-AD634AB1D260}" dt="2024-10-10T08:22:56.042" v="7212" actId="478"/>
          <ac:picMkLst>
            <pc:docMk/>
            <pc:sldMk cId="2013607146" sldId="733"/>
            <ac:picMk id="3" creationId="{C510CFA8-7D6B-C826-21D1-2D1A0C40F80D}"/>
          </ac:picMkLst>
        </pc:picChg>
        <pc:picChg chg="add del mod ord">
          <ac:chgData name="Yoel Kortick" userId="167978f5-7f40-4909-85d5-d4149554ad4e" providerId="ADAL" clId="{E2E57676-6EA8-473D-A00C-AD634AB1D260}" dt="2024-10-10T08:38:47.124" v="7477" actId="478"/>
          <ac:picMkLst>
            <pc:docMk/>
            <pc:sldMk cId="2013607146" sldId="733"/>
            <ac:picMk id="4" creationId="{1AD51533-3A7B-6749-BB74-FB0BEA619A60}"/>
          </ac:picMkLst>
        </pc:picChg>
      </pc:sldChg>
      <pc:sldChg chg="addSp delSp modSp add del mod ord">
        <pc:chgData name="Yoel Kortick" userId="167978f5-7f40-4909-85d5-d4149554ad4e" providerId="ADAL" clId="{E2E57676-6EA8-473D-A00C-AD634AB1D260}" dt="2024-10-10T08:34:53.432" v="7379" actId="47"/>
        <pc:sldMkLst>
          <pc:docMk/>
          <pc:sldMk cId="3822691772" sldId="734"/>
        </pc:sldMkLst>
        <pc:spChg chg="add mod">
          <ac:chgData name="Yoel Kortick" userId="167978f5-7f40-4909-85d5-d4149554ad4e" providerId="ADAL" clId="{E2E57676-6EA8-473D-A00C-AD634AB1D260}" dt="2024-10-10T08:28:42.407" v="7251" actId="14100"/>
          <ac:spMkLst>
            <pc:docMk/>
            <pc:sldMk cId="3822691772" sldId="734"/>
            <ac:spMk id="5" creationId="{207959FA-2376-CEA3-9E3D-5826A9898B83}"/>
          </ac:spMkLst>
        </pc:spChg>
        <pc:spChg chg="add">
          <ac:chgData name="Yoel Kortick" userId="167978f5-7f40-4909-85d5-d4149554ad4e" providerId="ADAL" clId="{E2E57676-6EA8-473D-A00C-AD634AB1D260}" dt="2024-10-10T08:30:27.810" v="7297" actId="11529"/>
          <ac:spMkLst>
            <pc:docMk/>
            <pc:sldMk cId="3822691772" sldId="734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0:17.663" v="7296" actId="6549"/>
          <ac:spMkLst>
            <pc:docMk/>
            <pc:sldMk cId="3822691772" sldId="734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08:29:55.918" v="7290" actId="14100"/>
          <ac:spMkLst>
            <pc:docMk/>
            <pc:sldMk cId="3822691772" sldId="734"/>
            <ac:spMk id="11" creationId="{D07C6E12-7D8C-D678-B255-96BB08C78BB8}"/>
          </ac:spMkLst>
        </pc:spChg>
        <pc:picChg chg="add mod ord">
          <ac:chgData name="Yoel Kortick" userId="167978f5-7f40-4909-85d5-d4149554ad4e" providerId="ADAL" clId="{E2E57676-6EA8-473D-A00C-AD634AB1D260}" dt="2024-10-10T08:28:34.712" v="7249" actId="208"/>
          <ac:picMkLst>
            <pc:docMk/>
            <pc:sldMk cId="3822691772" sldId="734"/>
            <ac:picMk id="3" creationId="{6B629C49-76D0-8F38-5494-038ED189B9C8}"/>
          </ac:picMkLst>
        </pc:picChg>
        <pc:picChg chg="del">
          <ac:chgData name="Yoel Kortick" userId="167978f5-7f40-4909-85d5-d4149554ad4e" providerId="ADAL" clId="{E2E57676-6EA8-473D-A00C-AD634AB1D260}" dt="2024-10-10T08:28:09.472" v="7228" actId="478"/>
          <ac:picMkLst>
            <pc:docMk/>
            <pc:sldMk cId="3822691772" sldId="734"/>
            <ac:picMk id="4" creationId="{1AD51533-3A7B-6749-BB74-FB0BEA619A6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2:52:31.895" v="7727"/>
        <pc:sldMkLst>
          <pc:docMk/>
          <pc:sldMk cId="3693501211" sldId="735"/>
        </pc:sldMkLst>
        <pc:spChg chg="add mod">
          <ac:chgData name="Yoel Kortick" userId="167978f5-7f40-4909-85d5-d4149554ad4e" providerId="ADAL" clId="{E2E57676-6EA8-473D-A00C-AD634AB1D260}" dt="2024-10-10T08:31:13.573" v="7310"/>
          <ac:spMkLst>
            <pc:docMk/>
            <pc:sldMk cId="3693501211" sldId="735"/>
            <ac:spMk id="2" creationId="{CE3A3AD9-8369-3296-FBD2-6536F903995D}"/>
          </ac:spMkLst>
        </pc:spChg>
        <pc:spChg chg="mod">
          <ac:chgData name="Yoel Kortick" userId="167978f5-7f40-4909-85d5-d4149554ad4e" providerId="ADAL" clId="{E2E57676-6EA8-473D-A00C-AD634AB1D260}" dt="2024-10-10T08:33:47.719" v="7323" actId="20577"/>
          <ac:spMkLst>
            <pc:docMk/>
            <pc:sldMk cId="3693501211" sldId="735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3693501211" sldId="735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10T08:33:38.166" v="7314" actId="478"/>
          <ac:spMkLst>
            <pc:docMk/>
            <pc:sldMk cId="3693501211" sldId="735"/>
            <ac:spMk id="11" creationId="{D07C6E12-7D8C-D678-B255-96BB08C78BB8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13:37:48.095" v="8277" actId="20577"/>
        <pc:sldMkLst>
          <pc:docMk/>
          <pc:sldMk cId="2747608856" sldId="736"/>
        </pc:sldMkLst>
        <pc:spChg chg="add mod">
          <ac:chgData name="Yoel Kortick" userId="167978f5-7f40-4909-85d5-d4149554ad4e" providerId="ADAL" clId="{E2E57676-6EA8-473D-A00C-AD634AB1D260}" dt="2024-10-10T13:37:48.095" v="8277" actId="20577"/>
          <ac:spMkLst>
            <pc:docMk/>
            <pc:sldMk cId="2747608856" sldId="736"/>
            <ac:spMk id="2" creationId="{9EB168C1-14D7-280B-1F95-F080B0CFFC75}"/>
          </ac:spMkLst>
        </pc:spChg>
        <pc:spChg chg="mod">
          <ac:chgData name="Yoel Kortick" userId="167978f5-7f40-4909-85d5-d4149554ad4e" providerId="ADAL" clId="{E2E57676-6EA8-473D-A00C-AD634AB1D260}" dt="2024-10-10T08:36:11.384" v="7415" actId="1037"/>
          <ac:spMkLst>
            <pc:docMk/>
            <pc:sldMk cId="2747608856" sldId="736"/>
            <ac:spMk id="5" creationId="{207959FA-2376-CEA3-9E3D-5826A9898B83}"/>
          </ac:spMkLst>
        </pc:spChg>
        <pc:spChg chg="mod">
          <ac:chgData name="Yoel Kortick" userId="167978f5-7f40-4909-85d5-d4149554ad4e" providerId="ADAL" clId="{E2E57676-6EA8-473D-A00C-AD634AB1D260}" dt="2024-10-10T08:35:55.775" v="7406" actId="14100"/>
          <ac:spMkLst>
            <pc:docMk/>
            <pc:sldMk cId="2747608856" sldId="736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5:37.867" v="7399" actId="20577"/>
          <ac:spMkLst>
            <pc:docMk/>
            <pc:sldMk cId="2747608856" sldId="736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747608856" sldId="736"/>
            <ac:spMk id="10" creationId="{4C5297D4-1A90-BA7E-1EA2-3486955EA032}"/>
          </ac:spMkLst>
        </pc:spChg>
        <pc:spChg chg="mod">
          <ac:chgData name="Yoel Kortick" userId="167978f5-7f40-4909-85d5-d4149554ad4e" providerId="ADAL" clId="{E2E57676-6EA8-473D-A00C-AD634AB1D260}" dt="2024-10-10T08:35:49.252" v="7404" actId="14100"/>
          <ac:spMkLst>
            <pc:docMk/>
            <pc:sldMk cId="2747608856" sldId="736"/>
            <ac:spMk id="12" creationId="{6B29CCA2-E8E2-0B5C-342F-FF5DBAC327DF}"/>
          </ac:spMkLst>
        </pc:spChg>
        <pc:picChg chg="del">
          <ac:chgData name="Yoel Kortick" userId="167978f5-7f40-4909-85d5-d4149554ad4e" providerId="ADAL" clId="{E2E57676-6EA8-473D-A00C-AD634AB1D260}" dt="2024-10-10T08:35:40.427" v="7400" actId="478"/>
          <ac:picMkLst>
            <pc:docMk/>
            <pc:sldMk cId="2747608856" sldId="736"/>
            <ac:picMk id="3" creationId="{6B629C49-76D0-8F38-5494-038ED189B9C8}"/>
          </ac:picMkLst>
        </pc:picChg>
        <pc:picChg chg="add mod ord">
          <ac:chgData name="Yoel Kortick" userId="167978f5-7f40-4909-85d5-d4149554ad4e" providerId="ADAL" clId="{E2E57676-6EA8-473D-A00C-AD634AB1D260}" dt="2024-10-10T08:36:15.850" v="7416" actId="208"/>
          <ac:picMkLst>
            <pc:docMk/>
            <pc:sldMk cId="2747608856" sldId="736"/>
            <ac:picMk id="4" creationId="{D81FE646-1F0C-DF9E-A9B3-022F137DB6E3}"/>
          </ac:picMkLst>
        </pc:picChg>
        <pc:cxnChg chg="add mod">
          <ac:chgData name="Yoel Kortick" userId="167978f5-7f40-4909-85d5-d4149554ad4e" providerId="ADAL" clId="{E2E57676-6EA8-473D-A00C-AD634AB1D260}" dt="2024-10-10T13:37:20.758" v="8261" actId="1036"/>
          <ac:cxnSpMkLst>
            <pc:docMk/>
            <pc:sldMk cId="2747608856" sldId="736"/>
            <ac:cxnSpMk id="3" creationId="{2DE2C34C-42F3-1D5A-44CF-5776CB3F42DD}"/>
          </ac:cxnSpMkLst>
        </pc:cxnChg>
        <pc:cxnChg chg="add mod">
          <ac:chgData name="Yoel Kortick" userId="167978f5-7f40-4909-85d5-d4149554ad4e" providerId="ADAL" clId="{E2E57676-6EA8-473D-A00C-AD634AB1D260}" dt="2024-10-10T13:37:15.695" v="8259"/>
          <ac:cxnSpMkLst>
            <pc:docMk/>
            <pc:sldMk cId="2747608856" sldId="736"/>
            <ac:cxnSpMk id="11" creationId="{CC353B33-2C79-08B3-ECE6-E136D39C28D1}"/>
          </ac:cxnSpMkLst>
        </pc:cxnChg>
        <pc:cxnChg chg="add mod">
          <ac:chgData name="Yoel Kortick" userId="167978f5-7f40-4909-85d5-d4149554ad4e" providerId="ADAL" clId="{E2E57676-6EA8-473D-A00C-AD634AB1D260}" dt="2024-10-10T13:37:25.734" v="8262" actId="571"/>
          <ac:cxnSpMkLst>
            <pc:docMk/>
            <pc:sldMk cId="2747608856" sldId="736"/>
            <ac:cxnSpMk id="13" creationId="{2F4D63DB-7C6E-D693-7C34-BEAB5918CB85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37:01.394" v="8258" actId="20577"/>
        <pc:sldMkLst>
          <pc:docMk/>
          <pc:sldMk cId="4100127202" sldId="737"/>
        </pc:sldMkLst>
        <pc:spChg chg="add mod">
          <ac:chgData name="Yoel Kortick" userId="167978f5-7f40-4909-85d5-d4149554ad4e" providerId="ADAL" clId="{E2E57676-6EA8-473D-A00C-AD634AB1D260}" dt="2024-10-10T13:37:01.394" v="8258" actId="20577"/>
          <ac:spMkLst>
            <pc:docMk/>
            <pc:sldMk cId="4100127202" sldId="737"/>
            <ac:spMk id="2" creationId="{1EBEA03C-528D-C369-9ACB-8610DD1A75B8}"/>
          </ac:spMkLst>
        </pc:spChg>
        <pc:spChg chg="del">
          <ac:chgData name="Yoel Kortick" userId="167978f5-7f40-4909-85d5-d4149554ad4e" providerId="ADAL" clId="{E2E57676-6EA8-473D-A00C-AD634AB1D260}" dt="2024-10-10T08:37:54.044" v="7474" actId="478"/>
          <ac:spMkLst>
            <pc:docMk/>
            <pc:sldMk cId="4100127202" sldId="737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7:19.285" v="7469" actId="313"/>
          <ac:spMkLst>
            <pc:docMk/>
            <pc:sldMk cId="4100127202" sldId="737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4100127202" sldId="737"/>
            <ac:spMk id="10" creationId="{4C5297D4-1A90-BA7E-1EA2-3486955EA032}"/>
          </ac:spMkLst>
        </pc:spChg>
        <pc:picChg chg="add mod ord">
          <ac:chgData name="Yoel Kortick" userId="167978f5-7f40-4909-85d5-d4149554ad4e" providerId="ADAL" clId="{E2E57676-6EA8-473D-A00C-AD634AB1D260}" dt="2024-10-10T08:37:51.893" v="7473" actId="208"/>
          <ac:picMkLst>
            <pc:docMk/>
            <pc:sldMk cId="4100127202" sldId="737"/>
            <ac:picMk id="3" creationId="{7359A12A-1942-BDD7-E743-48384BB16106}"/>
          </ac:picMkLst>
        </pc:picChg>
        <pc:picChg chg="del">
          <ac:chgData name="Yoel Kortick" userId="167978f5-7f40-4909-85d5-d4149554ad4e" providerId="ADAL" clId="{E2E57676-6EA8-473D-A00C-AD634AB1D260}" dt="2024-10-10T08:37:43.037" v="7470" actId="478"/>
          <ac:picMkLst>
            <pc:docMk/>
            <pc:sldMk cId="4100127202" sldId="737"/>
            <ac:picMk id="4" creationId="{D81FE646-1F0C-DF9E-A9B3-022F137DB6E3}"/>
          </ac:picMkLst>
        </pc:picChg>
        <pc:cxnChg chg="add mod">
          <ac:chgData name="Yoel Kortick" userId="167978f5-7f40-4909-85d5-d4149554ad4e" providerId="ADAL" clId="{E2E57676-6EA8-473D-A00C-AD634AB1D260}" dt="2024-10-10T13:36:53.081" v="8250" actId="1036"/>
          <ac:cxnSpMkLst>
            <pc:docMk/>
            <pc:sldMk cId="4100127202" sldId="737"/>
            <ac:cxnSpMk id="4" creationId="{73D64CE8-16AE-6FDF-BD98-AC4A83608526}"/>
          </ac:cxnSpMkLst>
        </pc:cxnChg>
        <pc:cxnChg chg="add mod">
          <ac:chgData name="Yoel Kortick" userId="167978f5-7f40-4909-85d5-d4149554ad4e" providerId="ADAL" clId="{E2E57676-6EA8-473D-A00C-AD634AB1D260}" dt="2024-10-10T13:36:47.625" v="8248" actId="1038"/>
          <ac:cxnSpMkLst>
            <pc:docMk/>
            <pc:sldMk cId="4100127202" sldId="737"/>
            <ac:cxnSpMk id="6" creationId="{EC492307-C970-4414-5D69-DA3BD42E5E34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36:33.722" v="8219" actId="1036"/>
        <pc:sldMkLst>
          <pc:docMk/>
          <pc:sldMk cId="3098895495" sldId="738"/>
        </pc:sldMkLst>
        <pc:spChg chg="add mod">
          <ac:chgData name="Yoel Kortick" userId="167978f5-7f40-4909-85d5-d4149554ad4e" providerId="ADAL" clId="{E2E57676-6EA8-473D-A00C-AD634AB1D260}" dt="2024-10-10T13:36:01.672" v="8214" actId="1076"/>
          <ac:spMkLst>
            <pc:docMk/>
            <pc:sldMk cId="3098895495" sldId="738"/>
            <ac:spMk id="2" creationId="{7509935A-7B35-156C-E961-2BC62316F384}"/>
          </ac:spMkLst>
        </pc:spChg>
        <pc:spChg chg="del">
          <ac:chgData name="Yoel Kortick" userId="167978f5-7f40-4909-85d5-d4149554ad4e" providerId="ADAL" clId="{E2E57676-6EA8-473D-A00C-AD634AB1D260}" dt="2024-10-10T08:39:10.810" v="7484" actId="478"/>
          <ac:spMkLst>
            <pc:docMk/>
            <pc:sldMk cId="3098895495" sldId="738"/>
            <ac:spMk id="5" creationId="{207959FA-2376-CEA3-9E3D-5826A9898B83}"/>
          </ac:spMkLst>
        </pc:spChg>
        <pc:spChg chg="mod">
          <ac:chgData name="Yoel Kortick" userId="167978f5-7f40-4909-85d5-d4149554ad4e" providerId="ADAL" clId="{E2E57676-6EA8-473D-A00C-AD634AB1D260}" dt="2024-10-10T08:39:06.631" v="7483" actId="14100"/>
          <ac:spMkLst>
            <pc:docMk/>
            <pc:sldMk cId="3098895495" sldId="738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8:06.465" v="7475"/>
          <ac:spMkLst>
            <pc:docMk/>
            <pc:sldMk cId="3098895495" sldId="738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3098895495" sldId="738"/>
            <ac:spMk id="10" creationId="{4C5297D4-1A90-BA7E-1EA2-3486955EA032}"/>
          </ac:spMkLst>
        </pc:spChg>
        <pc:spChg chg="mod">
          <ac:chgData name="Yoel Kortick" userId="167978f5-7f40-4909-85d5-d4149554ad4e" providerId="ADAL" clId="{E2E57676-6EA8-473D-A00C-AD634AB1D260}" dt="2024-10-10T08:39:02.704" v="7482" actId="14100"/>
          <ac:spMkLst>
            <pc:docMk/>
            <pc:sldMk cId="3098895495" sldId="738"/>
            <ac:spMk id="12" creationId="{6B29CCA2-E8E2-0B5C-342F-FF5DBAC327DF}"/>
          </ac:spMkLst>
        </pc:spChg>
        <pc:picChg chg="add mod ord">
          <ac:chgData name="Yoel Kortick" userId="167978f5-7f40-4909-85d5-d4149554ad4e" providerId="ADAL" clId="{E2E57676-6EA8-473D-A00C-AD634AB1D260}" dt="2024-10-10T08:39:13.319" v="7485" actId="208"/>
          <ac:picMkLst>
            <pc:docMk/>
            <pc:sldMk cId="3098895495" sldId="738"/>
            <ac:picMk id="3" creationId="{00081CC9-0936-74C3-75CB-4981CC75B397}"/>
          </ac:picMkLst>
        </pc:picChg>
        <pc:picChg chg="del">
          <ac:chgData name="Yoel Kortick" userId="167978f5-7f40-4909-85d5-d4149554ad4e" providerId="ADAL" clId="{E2E57676-6EA8-473D-A00C-AD634AB1D260}" dt="2024-10-10T08:38:54.573" v="7478" actId="478"/>
          <ac:picMkLst>
            <pc:docMk/>
            <pc:sldMk cId="3098895495" sldId="738"/>
            <ac:picMk id="4" creationId="{D81FE646-1F0C-DF9E-A9B3-022F137DB6E3}"/>
          </ac:picMkLst>
        </pc:picChg>
        <pc:cxnChg chg="add mod">
          <ac:chgData name="Yoel Kortick" userId="167978f5-7f40-4909-85d5-d4149554ad4e" providerId="ADAL" clId="{E2E57676-6EA8-473D-A00C-AD634AB1D260}" dt="2024-10-10T13:36:33.722" v="8219" actId="1036"/>
          <ac:cxnSpMkLst>
            <pc:docMk/>
            <pc:sldMk cId="3098895495" sldId="738"/>
            <ac:cxnSpMk id="5" creationId="{6BE5B245-C45F-6011-0E73-5BC854A3EE48}"/>
          </ac:cxnSpMkLst>
        </pc:cxnChg>
        <pc:cxnChg chg="add">
          <ac:chgData name="Yoel Kortick" userId="167978f5-7f40-4909-85d5-d4149554ad4e" providerId="ADAL" clId="{E2E57676-6EA8-473D-A00C-AD634AB1D260}" dt="2024-10-10T13:36:15.615" v="8216" actId="11529"/>
          <ac:cxnSpMkLst>
            <pc:docMk/>
            <pc:sldMk cId="3098895495" sldId="738"/>
            <ac:cxnSpMk id="13" creationId="{36505169-1ED2-9EB8-C124-6305038E0F86}"/>
          </ac:cxnSpMkLst>
        </pc:cxnChg>
      </pc:sldChg>
      <pc:sldChg chg="modSp add mod">
        <pc:chgData name="Yoel Kortick" userId="167978f5-7f40-4909-85d5-d4149554ad4e" providerId="ADAL" clId="{E2E57676-6EA8-473D-A00C-AD634AB1D260}" dt="2024-10-10T12:53:30.249" v="7747" actId="20577"/>
        <pc:sldMkLst>
          <pc:docMk/>
          <pc:sldMk cId="572028003" sldId="739"/>
        </pc:sldMkLst>
        <pc:spChg chg="mod">
          <ac:chgData name="Yoel Kortick" userId="167978f5-7f40-4909-85d5-d4149554ad4e" providerId="ADAL" clId="{E2E57676-6EA8-473D-A00C-AD634AB1D260}" dt="2024-10-10T12:53:30.249" v="7747" actId="20577"/>
          <ac:spMkLst>
            <pc:docMk/>
            <pc:sldMk cId="572028003" sldId="739"/>
            <ac:spMk id="2" creationId="{D581341C-F99D-9E6E-625C-93497F127A1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A9409C-897B-CE71-66D4-43705F0A71D1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93BAF31-24B1-136F-2AFD-AD4DD414C2F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EBDA381-F293-7331-B82D-5646025BB23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C2EB8B4-A443-4F18-D178-C32B08628152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AC67E59-6061-9349-00E9-3A7646843268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0B7C5EF-6A4C-9D3B-171D-0A804EA6A1E6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3E89A5-D448-92EA-18B1-B50BDD34C4C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8E32E90-CACD-8E05-68B2-CA9E81A5D6AF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0F59409-018B-DC00-6807-B96D2CE70D2B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A80F448-43A1-9353-F622-F616A19581B5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9DE1AB9-D42B-CA09-A51F-993C726FD9B4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63D7430-26B0-E926-6F6E-F5F8C247923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0CFCFB9-9FBB-8B83-EC8A-B73A0B93FB50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6A0CB0B-A312-2327-FEAA-9FBE204C5DBA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30FBA4E-6CAA-DCA9-8DB9-EA158E76D44E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520051-23B4-EDD4-3FAC-928F62C2E4A4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308096F-25D5-1137-A6D8-A44068DED01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32D93B7-3226-5B49-1677-16C575926E0D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0FF3DB2-2286-1898-A151-5CE5DDBB2E47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34393AA-2A9E-7861-7882-9561C538FE9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5628E8A-58E1-0ED9-4DA8-FBA513FA7BEF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102C450-0012-E394-050C-9CC9C23CAEE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F2334A-FD72-5605-2DF9-B8EB7BD698B4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551F529-E2CD-70CC-3385-C8FBFDBE0C2B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33E5F76-469E-539F-B921-74E0DAD1185E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000DD0D-6A03-CA4E-7064-1BBC5DB2847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dirty="0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 Avenir Demi 24pt”.</a:t>
            </a:r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copy, resize textbox </a:t>
            </a:r>
            <a:r>
              <a:rPr lang="en-US" dirty="0" err="1"/>
              <a:t>recolour</a:t>
            </a:r>
            <a:r>
              <a:rPr lang="en-US" dirty="0"/>
              <a:t> text as required”.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center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dirty="0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 dirty="0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AB62AB-6881-76D9-7E71-82BB8158D825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59AA557-4F05-F111-7B98-7E3C62D72A46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94C083B-5FB6-09ED-DD36-0B3ACFF689CD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351FED5-3073-3BC9-BD7D-E96DA072256D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42B5A55A-0955-1CFB-090F-8BDBCEC9F79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84689A9-03F5-9E79-F7D7-FF0E3B8E1A3E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1DF573B-08BA-9CF8-785C-D204BB052838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E8D4764-AF5C-D2E3-413B-9A18C04BC548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D6B58563-A9A2-421B-3A03-0968457C14C0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A9B07A0-3D70-E75F-7A56-BF851213E367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C995294-4500-CDE8-533F-D40A5323982F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026DE8B6-9C4F-2A9F-F067-B4A0D0439652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FCEA041-4B42-BE85-A3EA-4573E95F5561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CEF86-8A23-C689-3023-C39DB6677C12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4059D66-8DAC-0B1C-7E95-3F035FD9D5F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8B2D7CB-69FB-016A-CC7A-6B1C69C0925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667B1F0E-1984-A7C0-A4CE-8E73A8192AC4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B95F96E-C8DA-65F7-E016-B29FEEC38AEC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488324A-AE28-0CAA-8985-72E5EA114E4B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3EA15FE-A0B0-D7D1-BD96-AA8F1F228A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EC62F03-CB8A-BAC8-0A23-4D16E82AD4C6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21C4A06D-8B7D-EDE4-3BDD-ED6F7D507FCC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6FF5A30-6947-268D-F74E-D974D01512F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90B28D4-9BC3-EA31-B007-CB4A3A2332C6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1040AA5E-1CA8-CD43-EBDF-DD43F461549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B24F518-0D45-20BB-DCC3-4FEA49ACDC9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@api/deki/files/179084/How_to_create_a_set_in_Alma_(using_Alma_Analytics)_of_all_users_that_have_an_expiration_date_in_the_past.pptx" TargetMode="External"/><Relationship Id="rId2" Type="http://schemas.openxmlformats.org/officeDocument/2006/relationships/hyperlink" Target="https://knowledge.exlibrisgroup.com/@api/deki/files/179085/How_to_create_a_set_in_Alma_(using_Alma_Analytics)_of_all_users_that_have_an_item_on_loan.pptx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knowledge.exlibrisgroup.com/Alma/Product_Documentation/010Alma_Online_Help_(English)/050Administration/080Managing_Search_Queries_and_Sets#User_Sets" TargetMode="External"/><Relationship Id="rId4" Type="http://schemas.openxmlformats.org/officeDocument/2006/relationships/hyperlink" Target="https://knowledge.exlibrisgroup.com/Alma/Product_Documentation/010Alma_Online_Help_(English)/050Administration/080Managing_Search_Queries_and_Sets#Creating_Itemized_Set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4DE92BE-82BD-7F2B-6D76-1E8CE11499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4113" y="6312625"/>
            <a:ext cx="7343775" cy="221599"/>
          </a:xfrm>
        </p:spPr>
        <p:txBody>
          <a:bodyPr/>
          <a:lstStyle/>
          <a:p>
            <a:r>
              <a:rPr lang="en-US"/>
              <a:t>January 2025</a:t>
            </a:r>
            <a:endParaRPr lang="en-US" dirty="0"/>
          </a:p>
          <a:p>
            <a:endParaRPr lang="en-NL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7A8DB1AE-A531-206E-6C9A-388E77775F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3365" y="1590958"/>
            <a:ext cx="9949069" cy="1474787"/>
          </a:xfrm>
        </p:spPr>
        <p:txBody>
          <a:bodyPr/>
          <a:lstStyle/>
          <a:p>
            <a:r>
              <a:rPr lang="en-US" dirty="0"/>
              <a:t>How to globally update the status of inactive users to active</a:t>
            </a:r>
            <a:endParaRPr lang="en-NL" dirty="0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98CFE9E9-3E3F-59B5-47FA-8B09FA89FB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0688" y="4211952"/>
            <a:ext cx="8743950" cy="737394"/>
          </a:xfrm>
        </p:spPr>
        <p:txBody>
          <a:bodyPr/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3725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EF7883-CF50-AD12-4E76-D8A6C24AC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3960"/>
            <a:ext cx="12192000" cy="1910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Globally updating the Status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Now we will run the job “Update/Notify Users”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3392E-84E7-B180-50D8-3489F6193879}"/>
              </a:ext>
            </a:extLst>
          </p:cNvPr>
          <p:cNvSpPr/>
          <p:nvPr/>
        </p:nvSpPr>
        <p:spPr>
          <a:xfrm>
            <a:off x="11571292" y="2483340"/>
            <a:ext cx="581688" cy="4036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4DDFF-5D40-54EF-E421-CCCA4BF83C23}"/>
              </a:ext>
            </a:extLst>
          </p:cNvPr>
          <p:cNvSpPr/>
          <p:nvPr/>
        </p:nvSpPr>
        <p:spPr>
          <a:xfrm>
            <a:off x="773153" y="4073077"/>
            <a:ext cx="377553" cy="252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76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98DADF-67D1-F532-75B2-35F3848D8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275"/>
            <a:ext cx="12192000" cy="27193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Globally updating the Status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60468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We will choose the set we just looked at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A0FEC8-7B3A-D806-7E7F-05C6FA601427}"/>
              </a:ext>
            </a:extLst>
          </p:cNvPr>
          <p:cNvSpPr/>
          <p:nvPr/>
        </p:nvSpPr>
        <p:spPr>
          <a:xfrm>
            <a:off x="721089" y="3772167"/>
            <a:ext cx="2474174" cy="368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3014AD-F9F4-A533-761B-9BE65E75FA5A}"/>
              </a:ext>
            </a:extLst>
          </p:cNvPr>
          <p:cNvSpPr/>
          <p:nvPr/>
        </p:nvSpPr>
        <p:spPr>
          <a:xfrm>
            <a:off x="11681716" y="2265520"/>
            <a:ext cx="471263" cy="3441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1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C3B20-9342-2A9A-4CA1-37CAD08B1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16BED6-B7C1-C78F-D1D0-CA9E751A8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22" y="2098536"/>
            <a:ext cx="10918004" cy="39635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B0540C1-FB6A-3728-A3E1-1432DA49F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Globally updating the Status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7315E0-4224-6C85-1637-794626066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41FF36-3AFE-D8B8-F28C-54F6F194A6A0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4C86E-E411-7265-6A99-5484412B9912}"/>
              </a:ext>
            </a:extLst>
          </p:cNvPr>
          <p:cNvSpPr txBox="1"/>
          <p:nvPr/>
        </p:nvSpPr>
        <p:spPr>
          <a:xfrm>
            <a:off x="365688" y="1131352"/>
            <a:ext cx="11421604" cy="60468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D7DA24-13A1-8167-8F95-A75EBB3424FC}"/>
              </a:ext>
            </a:extLst>
          </p:cNvPr>
          <p:cNvSpPr txBox="1"/>
          <p:nvPr/>
        </p:nvSpPr>
        <p:spPr>
          <a:xfrm>
            <a:off x="518088" y="1283752"/>
            <a:ext cx="11421604" cy="60468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We will set the users as active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2885A4-6C90-2CAF-BAFB-92F7CE29C9BA}"/>
              </a:ext>
            </a:extLst>
          </p:cNvPr>
          <p:cNvSpPr/>
          <p:nvPr/>
        </p:nvSpPr>
        <p:spPr>
          <a:xfrm>
            <a:off x="1522474" y="4889803"/>
            <a:ext cx="542632" cy="3500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4EC119-91F0-2623-7CBA-7B9508593622}"/>
              </a:ext>
            </a:extLst>
          </p:cNvPr>
          <p:cNvSpPr/>
          <p:nvPr/>
        </p:nvSpPr>
        <p:spPr>
          <a:xfrm>
            <a:off x="10962845" y="2098536"/>
            <a:ext cx="471263" cy="3441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14AC5F-BAD9-DFF4-94AD-35676C912FA1}"/>
              </a:ext>
            </a:extLst>
          </p:cNvPr>
          <p:cNvSpPr/>
          <p:nvPr/>
        </p:nvSpPr>
        <p:spPr>
          <a:xfrm>
            <a:off x="4274050" y="4861228"/>
            <a:ext cx="3470953" cy="3785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44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C6BE6-FEC5-E984-BC7A-34391B9D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566CFA-A361-FFB4-8F5D-7D1C872F3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9647"/>
            <a:ext cx="12192000" cy="3078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84BCF31-38DB-0E00-0AF4-736D9885C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Globally updating the Status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05356E-0629-A2DB-50E8-B9664063F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5C175A-B9AF-00CC-560D-9A8A9DB72D0D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415BA-7D89-BDF4-DCA1-D13D8E67FD4C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FB329A-2F84-9FF7-77F5-C4DA20C87722}"/>
              </a:ext>
            </a:extLst>
          </p:cNvPr>
          <p:cNvSpPr txBox="1"/>
          <p:nvPr/>
        </p:nvSpPr>
        <p:spPr>
          <a:xfrm>
            <a:off x="518088" y="1283752"/>
            <a:ext cx="11421604" cy="60468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The job completes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25ACF4-65D7-C8B8-2551-4D354437B21B}"/>
              </a:ext>
            </a:extLst>
          </p:cNvPr>
          <p:cNvSpPr/>
          <p:nvPr/>
        </p:nvSpPr>
        <p:spPr>
          <a:xfrm>
            <a:off x="518088" y="4002463"/>
            <a:ext cx="3105266" cy="3895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2880B7-93B3-ED8F-54D9-F1C5E4E58398}"/>
              </a:ext>
            </a:extLst>
          </p:cNvPr>
          <p:cNvSpPr/>
          <p:nvPr/>
        </p:nvSpPr>
        <p:spPr>
          <a:xfrm>
            <a:off x="8630291" y="4052316"/>
            <a:ext cx="902413" cy="3500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90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Check the results of the job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14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08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61838F-FB07-864A-8448-76AE243D9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6152"/>
            <a:ext cx="12192000" cy="35226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job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731941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62153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579541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Let’s look at the job report.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6BF5FE-F93C-C72A-A128-19E0F34D695F}"/>
              </a:ext>
            </a:extLst>
          </p:cNvPr>
          <p:cNvSpPr/>
          <p:nvPr/>
        </p:nvSpPr>
        <p:spPr>
          <a:xfrm>
            <a:off x="10758121" y="4573263"/>
            <a:ext cx="677014" cy="2247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E3213D-C4BA-5760-56CB-C0EA6208D382}"/>
              </a:ext>
            </a:extLst>
          </p:cNvPr>
          <p:cNvSpPr/>
          <p:nvPr/>
        </p:nvSpPr>
        <p:spPr>
          <a:xfrm>
            <a:off x="11687141" y="4162294"/>
            <a:ext cx="305800" cy="3390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06C188-A34E-7B5B-E959-D963B34AD983}"/>
              </a:ext>
            </a:extLst>
          </p:cNvPr>
          <p:cNvSpPr/>
          <p:nvPr/>
        </p:nvSpPr>
        <p:spPr>
          <a:xfrm>
            <a:off x="3530887" y="2455288"/>
            <a:ext cx="619873" cy="4009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7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3CF9-EF6E-5120-E75A-367212A15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1B2A38-9D69-252F-E784-672542596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8043"/>
            <a:ext cx="12192000" cy="27934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EB38954-33ED-E1BD-974F-251D98F2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job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44D66E-2942-8DF5-5658-9B3E90B0E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0ECD6-2CE0-8B75-070D-416ED3DC12D3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F2E588-7328-2F8B-7BD8-E5DA57C51AD8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B30696-425A-D703-BDF0-49B732370C3F}"/>
              </a:ext>
            </a:extLst>
          </p:cNvPr>
          <p:cNvSpPr txBox="1"/>
          <p:nvPr/>
        </p:nvSpPr>
        <p:spPr>
          <a:xfrm>
            <a:off x="518088" y="1283752"/>
            <a:ext cx="11421604" cy="699160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It states that two users were in the set and two users were processed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455D16-D4E8-A69C-2D0A-19AB8E441082}"/>
              </a:ext>
            </a:extLst>
          </p:cNvPr>
          <p:cNvSpPr/>
          <p:nvPr/>
        </p:nvSpPr>
        <p:spPr>
          <a:xfrm>
            <a:off x="190987" y="3029815"/>
            <a:ext cx="1627540" cy="8332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175A-B5A7-1337-62D8-0817E9B76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A26B3C-9D9D-CEE8-D403-3AE14A79A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2924175"/>
            <a:ext cx="7277100" cy="1009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CCB6919-DBF5-344A-F116-17B11E78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job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56E4CF-7620-6B19-694A-D86324E0E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1FE91F-F9CC-0213-F74D-8CF8EF794D12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41FD4-6C55-98A0-D9EB-52D637883A32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51897E-AA39-9DB7-A962-96A5D90F77E9}"/>
              </a:ext>
            </a:extLst>
          </p:cNvPr>
          <p:cNvSpPr txBox="1"/>
          <p:nvPr/>
        </p:nvSpPr>
        <p:spPr>
          <a:xfrm>
            <a:off x="518088" y="1283752"/>
            <a:ext cx="11421604" cy="658064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Let’s again look at the contents of the set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662ECE-611A-DC3E-D038-33CB598EC8B9}"/>
              </a:ext>
            </a:extLst>
          </p:cNvPr>
          <p:cNvSpPr/>
          <p:nvPr/>
        </p:nvSpPr>
        <p:spPr>
          <a:xfrm>
            <a:off x="8578920" y="2954997"/>
            <a:ext cx="616450" cy="4149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EDAECF-69C4-4E7D-CEF3-AECF4ED090A8}"/>
              </a:ext>
            </a:extLst>
          </p:cNvPr>
          <p:cNvSpPr/>
          <p:nvPr/>
        </p:nvSpPr>
        <p:spPr>
          <a:xfrm>
            <a:off x="3390469" y="2983250"/>
            <a:ext cx="1890448" cy="44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18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A5A48-71A9-7EEA-41AD-3E036BDFB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6CB754-BC8B-573C-4FA0-D31D18E27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2933"/>
            <a:ext cx="12192000" cy="23521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D1183FD-6232-D208-BE73-98C91BF22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job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2B46635-B9BD-D40E-BE3A-8EFDE2CB8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453D9-0AC7-0617-9A11-C8ECC8E2E186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00AE5-E0A3-BCA3-A1C8-A8A7965C02E8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BD776-D199-9CEE-C41C-C2A446F97281}"/>
              </a:ext>
            </a:extLst>
          </p:cNvPr>
          <p:cNvSpPr txBox="1"/>
          <p:nvPr/>
        </p:nvSpPr>
        <p:spPr>
          <a:xfrm>
            <a:off x="518088" y="1283752"/>
            <a:ext cx="11421604" cy="658064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We see that both users are now active.  The global update to the entities in the set was successful.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CF8ABA-560E-F3A4-8071-5439D7C649E8}"/>
              </a:ext>
            </a:extLst>
          </p:cNvPr>
          <p:cNvSpPr/>
          <p:nvPr/>
        </p:nvSpPr>
        <p:spPr>
          <a:xfrm>
            <a:off x="863027" y="3632726"/>
            <a:ext cx="513710" cy="8734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2B305-4EDE-EB57-F04B-83EFB4CB020A}"/>
              </a:ext>
            </a:extLst>
          </p:cNvPr>
          <p:cNvSpPr/>
          <p:nvPr/>
        </p:nvSpPr>
        <p:spPr>
          <a:xfrm>
            <a:off x="11826312" y="2394574"/>
            <a:ext cx="355737" cy="18692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00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FE55CE92-5181-B0AD-BB40-3F09429471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NL" dirty="0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78984C7A-5008-28E6-5702-28CAB7215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712" y="834892"/>
            <a:ext cx="7202787" cy="5676900"/>
          </a:xfrm>
        </p:spPr>
        <p:txBody>
          <a:bodyPr/>
          <a:lstStyle/>
          <a:p>
            <a:r>
              <a:rPr lang="en-NL" dirty="0"/>
              <a:t>Introduction</a:t>
            </a:r>
            <a:endParaRPr lang="en-US" dirty="0"/>
          </a:p>
          <a:p>
            <a:r>
              <a:rPr lang="en-US" dirty="0"/>
              <a:t>Our sample set</a:t>
            </a:r>
          </a:p>
          <a:p>
            <a:r>
              <a:rPr lang="en-US" dirty="0"/>
              <a:t>Globally updating the Status</a:t>
            </a:r>
          </a:p>
          <a:p>
            <a:r>
              <a:rPr lang="en-US" dirty="0"/>
              <a:t>Check the results of the job</a:t>
            </a:r>
            <a:endParaRPr lang="en-NL" dirty="0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A452E421-8A92-8A3D-5E06-45CA79FCD220}"/>
              </a:ext>
            </a:extLst>
          </p:cNvPr>
          <p:cNvSpPr txBox="1">
            <a:spLocks/>
          </p:cNvSpPr>
          <p:nvPr/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CD943-D024-467A-B36E-F11E1285ED7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5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18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In this presentation we will globally change the status of Inactive users to Active.</a:t>
            </a:r>
          </a:p>
          <a:p>
            <a:r>
              <a:rPr lang="en-US" sz="2000" dirty="0"/>
              <a:t>We will assume that the set of users already exists.</a:t>
            </a:r>
          </a:p>
          <a:p>
            <a:r>
              <a:rPr lang="en-US" sz="2000" dirty="0"/>
              <a:t>For information on how to create a set of users using Alma Analytics see the following examples: </a:t>
            </a:r>
          </a:p>
          <a:p>
            <a:pPr lvl="1"/>
            <a:r>
              <a:rPr lang="en-US" sz="2000" b="0" i="0" u="sng" strike="noStrike" kern="1200" baseline="0" dirty="0">
                <a:solidFill>
                  <a:srgbClr val="000000"/>
                </a:solidFill>
                <a:hlinkClick r:id="rId2"/>
              </a:rPr>
              <a:t>How to create a set in Alma (using Alma Analytics) of all users that have an item on loan.pptx</a:t>
            </a:r>
            <a:endParaRPr lang="en-US" sz="2000" b="0" i="0" u="none" strike="noStrike" kern="1200" baseline="0" dirty="0">
              <a:solidFill>
                <a:srgbClr val="000000"/>
              </a:solidFill>
            </a:endParaRPr>
          </a:p>
          <a:p>
            <a:pPr lvl="1"/>
            <a:r>
              <a:rPr lang="en-US" sz="2000" b="0" i="0" u="sng" strike="noStrike" kern="1200" baseline="0" dirty="0">
                <a:solidFill>
                  <a:srgbClr val="000000"/>
                </a:solidFill>
                <a:hlinkClick r:id="rId3"/>
              </a:rPr>
              <a:t>How to create a set in Alma (using Alma Analytics) of all users that have an expiration date in the past.pptx</a:t>
            </a:r>
            <a:endParaRPr lang="en-US" sz="2000" b="0" i="0" u="none" strike="noStrike" kern="1200" baseline="0" dirty="0">
              <a:solidFill>
                <a:srgbClr val="000000"/>
              </a:solidFill>
            </a:endParaRPr>
          </a:p>
          <a:p>
            <a:endParaRPr lang="en-US" sz="2000" dirty="0"/>
          </a:p>
          <a:p>
            <a:r>
              <a:rPr lang="en-US" sz="2000" dirty="0"/>
              <a:t>For information on how to create a set of users in Alma see:</a:t>
            </a:r>
          </a:p>
          <a:p>
            <a:pPr lvl="1"/>
            <a:r>
              <a:rPr lang="en-US" sz="2000" b="0" i="0" u="none" strike="noStrike" dirty="0">
                <a:effectLst/>
                <a:hlinkClick r:id="rId4"/>
              </a:rPr>
              <a:t>Creating Itemized Sets</a:t>
            </a:r>
            <a:endParaRPr lang="en-US" sz="2000" b="0" i="0" u="none" strike="noStrike" dirty="0">
              <a:effectLst/>
            </a:endParaRPr>
          </a:p>
          <a:p>
            <a:pPr lvl="1"/>
            <a:r>
              <a:rPr lang="en-US" sz="2000" b="0" i="0" u="none" strike="noStrike" dirty="0">
                <a:solidFill>
                  <a:srgbClr val="5D5C61"/>
                </a:solidFill>
                <a:effectLst/>
                <a:hlinkClick r:id="rId5"/>
              </a:rPr>
              <a:t>User Sets</a:t>
            </a: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1624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Our sample set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5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2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sample set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95255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We have a set named “Inactive users to make active”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4FB1A-4A12-BC89-B420-4C553C5D3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2924175"/>
            <a:ext cx="7277100" cy="1009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4524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D6C1B-1913-F443-E93E-77E53D881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AFB8329-39C5-FED9-F37F-097268D0D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7741"/>
            <a:ext cx="12192000" cy="22425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41E56AB-D3CF-F745-B3C9-A6886A5A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sample set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A43399-CDBB-692B-D2E1-F7A440785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7264C-C871-79F7-9BDB-1ABE5729A716}"/>
              </a:ext>
            </a:extLst>
          </p:cNvPr>
          <p:cNvSpPr txBox="1"/>
          <p:nvPr/>
        </p:nvSpPr>
        <p:spPr>
          <a:xfrm>
            <a:off x="365688" y="1131352"/>
            <a:ext cx="11450673" cy="916979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1256F-696D-FF9F-6043-99D957E2A30C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F951F-B6FD-F4B2-D89A-BE3B50924138}"/>
              </a:ext>
            </a:extLst>
          </p:cNvPr>
          <p:cNvSpPr txBox="1"/>
          <p:nvPr/>
        </p:nvSpPr>
        <p:spPr>
          <a:xfrm>
            <a:off x="518088" y="1283752"/>
            <a:ext cx="11421604" cy="95255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The set named “Inactive users to make active” has two users, each of whom is inactive</a:t>
            </a:r>
          </a:p>
          <a:p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A576FF-B55D-C426-E98A-CEA5B73BCE37}"/>
              </a:ext>
            </a:extLst>
          </p:cNvPr>
          <p:cNvSpPr/>
          <p:nvPr/>
        </p:nvSpPr>
        <p:spPr>
          <a:xfrm>
            <a:off x="894523" y="3677478"/>
            <a:ext cx="387626" cy="8727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D63ADC-CA89-5F7C-DA92-175826A7D91D}"/>
              </a:ext>
            </a:extLst>
          </p:cNvPr>
          <p:cNvSpPr/>
          <p:nvPr/>
        </p:nvSpPr>
        <p:spPr>
          <a:xfrm>
            <a:off x="11826312" y="2388704"/>
            <a:ext cx="365688" cy="15565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73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Globally updating the Status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8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46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DF4B94-F412-C630-AB15-0F6F03B0E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042" y="2921428"/>
            <a:ext cx="2739745" cy="1888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Globally updating the Status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1017659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Now we will run the job “Update/Notify Users”.</a:t>
            </a:r>
          </a:p>
          <a:p>
            <a:r>
              <a:rPr lang="en-US" sz="2000" dirty="0"/>
              <a:t>We will access the job via “Admin &gt; Manage Jobs and Sets &gt; Run a Job”: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1D9A00-228A-8D95-4331-46BB90ECDFDE}"/>
              </a:ext>
            </a:extLst>
          </p:cNvPr>
          <p:cNvSpPr/>
          <p:nvPr/>
        </p:nvSpPr>
        <p:spPr>
          <a:xfrm>
            <a:off x="5208998" y="3361655"/>
            <a:ext cx="1448931" cy="3329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48912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ln w="28575">
              <a:noFill/>
            </a:ln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Props1.xml><?xml version="1.0" encoding="utf-8"?>
<ds:datastoreItem xmlns:ds="http://schemas.openxmlformats.org/officeDocument/2006/customXml" ds:itemID="{C5007BDE-32F0-4304-9130-FBE0AF4FD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ee16b87-d06b-4acc-bab3-ebea1d9e5ffa"/>
    <ds:schemaRef ds:uri="15b4db40-66c5-4774-a7a4-592c47258125"/>
    <ds:schemaRef ds:uri="a82fdb6e-c179-430d-8182-68f5a58a7fb4"/>
    <ds:schemaRef ds:uri="cec4d0f3-197b-4313-9bcc-a9a9b4711ab2"/>
    <ds:schemaRef ds:uri="d970c9ed-be0d-4385-ae12-bba36a1d3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707030-CD46-4873-9099-A1E166734A8E}">
  <ds:schemaRefs>
    <ds:schemaRef ds:uri="http://schemas.microsoft.com/office/2006/metadata/properties"/>
    <ds:schemaRef ds:uri="http://schemas.microsoft.com/office/2006/documentManagement/types"/>
    <ds:schemaRef ds:uri="1ee16b87-d06b-4acc-bab3-ebea1d9e5ffa"/>
    <ds:schemaRef ds:uri="http://purl.org/dc/elements/1.1/"/>
    <ds:schemaRef ds:uri="http://purl.org/dc/dcmitype/"/>
    <ds:schemaRef ds:uri="http://purl.org/dc/terms/"/>
    <ds:schemaRef ds:uri="cec4d0f3-197b-4313-9bcc-a9a9b4711ab2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d970c9ed-be0d-4385-ae12-bba36a1d31bb"/>
    <ds:schemaRef ds:uri="a82fdb6e-c179-430d-8182-68f5a58a7fb4"/>
    <ds:schemaRef ds:uri="15b4db40-66c5-4774-a7a4-592c47258125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26486</TotalTime>
  <Words>368</Words>
  <Application>Microsoft Office PowerPoint</Application>
  <PresentationFormat>Widescreen</PresentationFormat>
  <Paragraphs>74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PowerPoint Presentation</vt:lpstr>
      <vt:lpstr>Our sample set</vt:lpstr>
      <vt:lpstr>Our sample set</vt:lpstr>
      <vt:lpstr>PowerPoint Presentation</vt:lpstr>
      <vt:lpstr>Globally updating the Status</vt:lpstr>
      <vt:lpstr>Globally updating the Status</vt:lpstr>
      <vt:lpstr>Globally updating the Status</vt:lpstr>
      <vt:lpstr>Globally updating the Status</vt:lpstr>
      <vt:lpstr>Globally updating the Status</vt:lpstr>
      <vt:lpstr>PowerPoint Presentation</vt:lpstr>
      <vt:lpstr>Check the results of the job</vt:lpstr>
      <vt:lpstr>Check the results of the job</vt:lpstr>
      <vt:lpstr>Check the results of the job</vt:lpstr>
      <vt:lpstr>Check the results of the job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Yoel Kortick</dc:creator>
  <cp:lastModifiedBy>Yoel Kortick</cp:lastModifiedBy>
  <cp:revision>133</cp:revision>
  <dcterms:created xsi:type="dcterms:W3CDTF">2023-07-24T19:21:55Z</dcterms:created>
  <dcterms:modified xsi:type="dcterms:W3CDTF">2024-12-23T07:50:55Z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